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8"/>
  </p:notesMasterIdLst>
  <p:sldIdLst>
    <p:sldId id="279" r:id="rId3"/>
    <p:sldId id="268" r:id="rId4"/>
    <p:sldId id="271" r:id="rId5"/>
    <p:sldId id="272" r:id="rId6"/>
    <p:sldId id="286" r:id="rId7"/>
    <p:sldId id="287" r:id="rId8"/>
    <p:sldId id="288" r:id="rId9"/>
    <p:sldId id="289" r:id="rId10"/>
    <p:sldId id="290" r:id="rId11"/>
    <p:sldId id="291" r:id="rId12"/>
    <p:sldId id="293" r:id="rId13"/>
    <p:sldId id="294" r:id="rId14"/>
    <p:sldId id="296" r:id="rId15"/>
    <p:sldId id="297" r:id="rId16"/>
    <p:sldId id="29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lick &amp; Reveal Terms and Definitions" id="{2A27B4CE-40F7-42F1-8647-7604CAC7D178}">
          <p14:sldIdLst>
            <p14:sldId id="279"/>
            <p14:sldId id="268"/>
            <p14:sldId id="271"/>
            <p14:sldId id="272"/>
            <p14:sldId id="286"/>
            <p14:sldId id="287"/>
            <p14:sldId id="288"/>
            <p14:sldId id="289"/>
            <p14:sldId id="290"/>
            <p14:sldId id="291"/>
            <p14:sldId id="293"/>
            <p14:sldId id="294"/>
            <p14:sldId id="296"/>
            <p14:sldId id="297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5D54"/>
    <a:srgbClr val="FFD966"/>
    <a:srgbClr val="BFD278"/>
    <a:srgbClr val="1C72AC"/>
    <a:srgbClr val="A4D1F0"/>
    <a:srgbClr val="BA987C"/>
    <a:srgbClr val="CA6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90"/>
      </p:cViewPr>
      <p:guideLst>
        <p:guide orient="horz" pos="2160"/>
        <p:guide pos="31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88060-D28D-464B-9EAF-4935B0BE88E9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92D1A-BB1B-40AC-BDCD-F58C0932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8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2D1A-BB1B-40AC-BDCD-F58C093220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C6B95-0CEA-4748-9145-BA543360A66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93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C6B95-0CEA-4748-9145-BA543360A66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342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C6B95-0CEA-4748-9145-BA543360A66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48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31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26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783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08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30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213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25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04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B80E-6736-436B-8D49-A77E3290096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285F-6017-4279-BA34-707B9740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2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B80E-6736-436B-8D49-A77E3290096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285F-6017-4279-BA34-707B9740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6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B80E-6736-436B-8D49-A77E3290096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285F-6017-4279-BA34-707B9740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95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87178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133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5304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790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4071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8142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1012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373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B80E-6736-436B-8D49-A77E3290096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285F-6017-4279-BA34-707B9740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2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4378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872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0962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97300" y="4484567"/>
            <a:ext cx="7480400" cy="1546400"/>
          </a:xfrm>
          <a:prstGeom prst="rect">
            <a:avLst/>
          </a:prstGeom>
        </p:spPr>
        <p:txBody>
          <a:bodyPr wrap="square" lIns="121897" tIns="121897" rIns="121897" bIns="121897" anchor="ctr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868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026633" y="2882400"/>
            <a:ext cx="8138800" cy="1093200"/>
          </a:xfrm>
          <a:prstGeom prst="rect">
            <a:avLst/>
          </a:prstGeom>
        </p:spPr>
        <p:txBody>
          <a:bodyPr wrap="square" lIns="121897" tIns="121897" rIns="121897" bIns="121897" anchor="ctr" anchorCtr="0"/>
          <a:lstStyle>
            <a:lvl1pPr lvl="0" algn="ctr" rtl="0">
              <a:spcBef>
                <a:spcPts val="0"/>
              </a:spcBef>
              <a:buSzPct val="100000"/>
              <a:defRPr sz="4000" i="1"/>
            </a:lvl1pPr>
            <a:lvl2pPr lvl="1" algn="ctr" rtl="0">
              <a:spcBef>
                <a:spcPts val="0"/>
              </a:spcBef>
              <a:buSzPct val="100000"/>
              <a:defRPr sz="4000" i="1"/>
            </a:lvl2pPr>
            <a:lvl3pPr lvl="2" algn="ctr" rtl="0">
              <a:spcBef>
                <a:spcPts val="0"/>
              </a:spcBef>
              <a:buSzPct val="100000"/>
              <a:defRPr sz="4000" i="1"/>
            </a:lvl3pPr>
            <a:lvl4pPr lvl="3" algn="ctr" rtl="0">
              <a:spcBef>
                <a:spcPts val="0"/>
              </a:spcBef>
              <a:buSzPct val="100000"/>
              <a:defRPr sz="4000" i="1"/>
            </a:lvl4pPr>
            <a:lvl5pPr lvl="4" algn="ctr" rtl="0">
              <a:spcBef>
                <a:spcPts val="0"/>
              </a:spcBef>
              <a:buSzPct val="100000"/>
              <a:defRPr sz="4000" i="1"/>
            </a:lvl5pPr>
            <a:lvl6pPr lvl="5" algn="ctr" rtl="0">
              <a:spcBef>
                <a:spcPts val="0"/>
              </a:spcBef>
              <a:buSzPct val="100000"/>
              <a:defRPr sz="4000" i="1"/>
            </a:lvl6pPr>
            <a:lvl7pPr lvl="6" algn="ctr" rtl="0">
              <a:spcBef>
                <a:spcPts val="0"/>
              </a:spcBef>
              <a:buSzPct val="100000"/>
              <a:defRPr sz="4000" i="1"/>
            </a:lvl7pPr>
            <a:lvl8pPr lvl="7" algn="ctr" rtl="0">
              <a:spcBef>
                <a:spcPts val="0"/>
              </a:spcBef>
              <a:buSzPct val="100000"/>
              <a:defRPr sz="4000" i="1"/>
            </a:lvl8pPr>
            <a:lvl9pPr lvl="8" algn="ctr">
              <a:spcBef>
                <a:spcPts val="0"/>
              </a:spcBef>
              <a:buSzPct val="100000"/>
              <a:defRPr sz="4000" i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2060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7814715" y="1773345"/>
            <a:ext cx="3218688" cy="42519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2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B80E-6736-436B-8D49-A77E3290096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285F-6017-4279-BA34-707B9740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5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B80E-6736-436B-8D49-A77E3290096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285F-6017-4279-BA34-707B9740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8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B80E-6736-436B-8D49-A77E3290096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285F-6017-4279-BA34-707B9740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4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B80E-6736-436B-8D49-A77E3290096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285F-6017-4279-BA34-707B9740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2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2211976"/>
            <a:ext cx="12192000" cy="4659846"/>
            <a:chOff x="0" y="2211976"/>
            <a:chExt cx="12192000" cy="4659846"/>
          </a:xfrm>
        </p:grpSpPr>
        <p:sp>
          <p:nvSpPr>
            <p:cNvPr id="6" name="Right Triangle 5"/>
            <p:cNvSpPr/>
            <p:nvPr/>
          </p:nvSpPr>
          <p:spPr>
            <a:xfrm>
              <a:off x="0" y="2211976"/>
              <a:ext cx="4817704" cy="4646023"/>
            </a:xfrm>
            <a:prstGeom prst="rtTriangle">
              <a:avLst/>
            </a:prstGeom>
            <a:solidFill>
              <a:srgbClr val="1C72AC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" y="3081700"/>
              <a:ext cx="5750088" cy="3790122"/>
            </a:xfrm>
            <a:prstGeom prst="triangle">
              <a:avLst/>
            </a:prstGeom>
            <a:solidFill>
              <a:srgbClr val="1C72AC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>
              <a:off x="0" y="3476666"/>
              <a:ext cx="6542042" cy="3395156"/>
            </a:xfrm>
            <a:prstGeom prst="rtTriangle">
              <a:avLst/>
            </a:prstGeom>
            <a:solidFill>
              <a:srgbClr val="1C72AC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6821906" y="1501727"/>
              <a:ext cx="2807368" cy="7932821"/>
            </a:xfrm>
            <a:prstGeom prst="rtTriangle">
              <a:avLst/>
            </a:prstGeom>
            <a:solidFill>
              <a:srgbClr val="BFD278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9504947" y="546274"/>
            <a:ext cx="2291743" cy="1083073"/>
            <a:chOff x="9504947" y="546274"/>
            <a:chExt cx="2291743" cy="1083073"/>
          </a:xfrm>
        </p:grpSpPr>
        <p:sp>
          <p:nvSpPr>
            <p:cNvPr id="10" name="Freeform 9"/>
            <p:cNvSpPr/>
            <p:nvPr userDrawn="1"/>
          </p:nvSpPr>
          <p:spPr>
            <a:xfrm>
              <a:off x="9504947" y="889657"/>
              <a:ext cx="1186114" cy="739690"/>
            </a:xfrm>
            <a:custGeom>
              <a:avLst/>
              <a:gdLst>
                <a:gd name="connsiteX0" fmla="*/ 629653 w 1186114"/>
                <a:gd name="connsiteY0" fmla="*/ 0 h 962217"/>
                <a:gd name="connsiteX1" fmla="*/ 914196 w 1186114"/>
                <a:gd name="connsiteY1" fmla="*/ 176360 h 962217"/>
                <a:gd name="connsiteX2" fmla="*/ 930540 w 1186114"/>
                <a:gd name="connsiteY2" fmla="*/ 225594 h 962217"/>
                <a:gd name="connsiteX3" fmla="*/ 977166 w 1186114"/>
                <a:gd name="connsiteY3" fmla="*/ 230781 h 962217"/>
                <a:gd name="connsiteX4" fmla="*/ 1186114 w 1186114"/>
                <a:gd name="connsiteY4" fmla="*/ 513672 h 962217"/>
                <a:gd name="connsiteX5" fmla="*/ 924427 w 1186114"/>
                <a:gd name="connsiteY5" fmla="*/ 802430 h 962217"/>
                <a:gd name="connsiteX6" fmla="*/ 909314 w 1186114"/>
                <a:gd name="connsiteY6" fmla="*/ 799909 h 962217"/>
                <a:gd name="connsiteX7" fmla="*/ 861818 w 1186114"/>
                <a:gd name="connsiteY7" fmla="*/ 877642 h 962217"/>
                <a:gd name="connsiteX8" fmla="*/ 676777 w 1186114"/>
                <a:gd name="connsiteY8" fmla="*/ 962217 h 962217"/>
                <a:gd name="connsiteX9" fmla="*/ 491736 w 1186114"/>
                <a:gd name="connsiteY9" fmla="*/ 877642 h 962217"/>
                <a:gd name="connsiteX10" fmla="*/ 478767 w 1186114"/>
                <a:gd name="connsiteY10" fmla="*/ 856416 h 962217"/>
                <a:gd name="connsiteX11" fmla="*/ 415090 w 1186114"/>
                <a:gd name="connsiteY11" fmla="*/ 860881 h 962217"/>
                <a:gd name="connsiteX12" fmla="*/ 0 w 1186114"/>
                <a:gd name="connsiteY12" fmla="*/ 572123 h 962217"/>
                <a:gd name="connsiteX13" fmla="*/ 253518 w 1186114"/>
                <a:gd name="connsiteY13" fmla="*/ 306057 h 962217"/>
                <a:gd name="connsiteX14" fmla="*/ 321133 w 1186114"/>
                <a:gd name="connsiteY14" fmla="*/ 291456 h 962217"/>
                <a:gd name="connsiteX15" fmla="*/ 320842 w 1186114"/>
                <a:gd name="connsiteY15" fmla="*/ 288758 h 962217"/>
                <a:gd name="connsiteX16" fmla="*/ 629653 w 1186114"/>
                <a:gd name="connsiteY16" fmla="*/ 0 h 9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6114" h="962217">
                  <a:moveTo>
                    <a:pt x="629653" y="0"/>
                  </a:moveTo>
                  <a:cubicBezTo>
                    <a:pt x="757567" y="0"/>
                    <a:pt x="867316" y="72721"/>
                    <a:pt x="914196" y="176360"/>
                  </a:cubicBezTo>
                  <a:lnTo>
                    <a:pt x="930540" y="225594"/>
                  </a:lnTo>
                  <a:lnTo>
                    <a:pt x="977166" y="230781"/>
                  </a:lnTo>
                  <a:cubicBezTo>
                    <a:pt x="1096413" y="257706"/>
                    <a:pt x="1186114" y="374130"/>
                    <a:pt x="1186114" y="513672"/>
                  </a:cubicBezTo>
                  <a:cubicBezTo>
                    <a:pt x="1186114" y="673149"/>
                    <a:pt x="1068953" y="802430"/>
                    <a:pt x="924427" y="802430"/>
                  </a:cubicBezTo>
                  <a:lnTo>
                    <a:pt x="909314" y="799909"/>
                  </a:lnTo>
                  <a:lnTo>
                    <a:pt x="861818" y="877642"/>
                  </a:lnTo>
                  <a:cubicBezTo>
                    <a:pt x="814462" y="929897"/>
                    <a:pt x="749040" y="962217"/>
                    <a:pt x="676777" y="962217"/>
                  </a:cubicBezTo>
                  <a:cubicBezTo>
                    <a:pt x="604514" y="962217"/>
                    <a:pt x="539092" y="929897"/>
                    <a:pt x="491736" y="877642"/>
                  </a:cubicBezTo>
                  <a:lnTo>
                    <a:pt x="478767" y="856416"/>
                  </a:lnTo>
                  <a:lnTo>
                    <a:pt x="415090" y="860881"/>
                  </a:lnTo>
                  <a:cubicBezTo>
                    <a:pt x="185842" y="860881"/>
                    <a:pt x="0" y="731600"/>
                    <a:pt x="0" y="572123"/>
                  </a:cubicBezTo>
                  <a:cubicBezTo>
                    <a:pt x="0" y="452515"/>
                    <a:pt x="104536" y="349893"/>
                    <a:pt x="253518" y="306057"/>
                  </a:cubicBezTo>
                  <a:lnTo>
                    <a:pt x="321133" y="291456"/>
                  </a:lnTo>
                  <a:lnTo>
                    <a:pt x="320842" y="288758"/>
                  </a:lnTo>
                  <a:cubicBezTo>
                    <a:pt x="320842" y="129281"/>
                    <a:pt x="459101" y="0"/>
                    <a:pt x="629653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21420090">
              <a:off x="10528909" y="546274"/>
              <a:ext cx="1267781" cy="651640"/>
            </a:xfrm>
            <a:custGeom>
              <a:avLst/>
              <a:gdLst>
                <a:gd name="connsiteX0" fmla="*/ 629653 w 1186114"/>
                <a:gd name="connsiteY0" fmla="*/ 0 h 962217"/>
                <a:gd name="connsiteX1" fmla="*/ 914196 w 1186114"/>
                <a:gd name="connsiteY1" fmla="*/ 176360 h 962217"/>
                <a:gd name="connsiteX2" fmla="*/ 930540 w 1186114"/>
                <a:gd name="connsiteY2" fmla="*/ 225594 h 962217"/>
                <a:gd name="connsiteX3" fmla="*/ 977166 w 1186114"/>
                <a:gd name="connsiteY3" fmla="*/ 230781 h 962217"/>
                <a:gd name="connsiteX4" fmla="*/ 1186114 w 1186114"/>
                <a:gd name="connsiteY4" fmla="*/ 513672 h 962217"/>
                <a:gd name="connsiteX5" fmla="*/ 924427 w 1186114"/>
                <a:gd name="connsiteY5" fmla="*/ 802430 h 962217"/>
                <a:gd name="connsiteX6" fmla="*/ 909314 w 1186114"/>
                <a:gd name="connsiteY6" fmla="*/ 799909 h 962217"/>
                <a:gd name="connsiteX7" fmla="*/ 861818 w 1186114"/>
                <a:gd name="connsiteY7" fmla="*/ 877642 h 962217"/>
                <a:gd name="connsiteX8" fmla="*/ 676777 w 1186114"/>
                <a:gd name="connsiteY8" fmla="*/ 962217 h 962217"/>
                <a:gd name="connsiteX9" fmla="*/ 491736 w 1186114"/>
                <a:gd name="connsiteY9" fmla="*/ 877642 h 962217"/>
                <a:gd name="connsiteX10" fmla="*/ 478767 w 1186114"/>
                <a:gd name="connsiteY10" fmla="*/ 856416 h 962217"/>
                <a:gd name="connsiteX11" fmla="*/ 415090 w 1186114"/>
                <a:gd name="connsiteY11" fmla="*/ 860881 h 962217"/>
                <a:gd name="connsiteX12" fmla="*/ 0 w 1186114"/>
                <a:gd name="connsiteY12" fmla="*/ 572123 h 962217"/>
                <a:gd name="connsiteX13" fmla="*/ 253518 w 1186114"/>
                <a:gd name="connsiteY13" fmla="*/ 306057 h 962217"/>
                <a:gd name="connsiteX14" fmla="*/ 321133 w 1186114"/>
                <a:gd name="connsiteY14" fmla="*/ 291456 h 962217"/>
                <a:gd name="connsiteX15" fmla="*/ 320842 w 1186114"/>
                <a:gd name="connsiteY15" fmla="*/ 288758 h 962217"/>
                <a:gd name="connsiteX16" fmla="*/ 629653 w 1186114"/>
                <a:gd name="connsiteY16" fmla="*/ 0 h 9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6114" h="962217">
                  <a:moveTo>
                    <a:pt x="629653" y="0"/>
                  </a:moveTo>
                  <a:cubicBezTo>
                    <a:pt x="757567" y="0"/>
                    <a:pt x="867316" y="72721"/>
                    <a:pt x="914196" y="176360"/>
                  </a:cubicBezTo>
                  <a:lnTo>
                    <a:pt x="930540" y="225594"/>
                  </a:lnTo>
                  <a:lnTo>
                    <a:pt x="977166" y="230781"/>
                  </a:lnTo>
                  <a:cubicBezTo>
                    <a:pt x="1096413" y="257706"/>
                    <a:pt x="1186114" y="374130"/>
                    <a:pt x="1186114" y="513672"/>
                  </a:cubicBezTo>
                  <a:cubicBezTo>
                    <a:pt x="1186114" y="673149"/>
                    <a:pt x="1068953" y="802430"/>
                    <a:pt x="924427" y="802430"/>
                  </a:cubicBezTo>
                  <a:lnTo>
                    <a:pt x="909314" y="799909"/>
                  </a:lnTo>
                  <a:lnTo>
                    <a:pt x="861818" y="877642"/>
                  </a:lnTo>
                  <a:cubicBezTo>
                    <a:pt x="814462" y="929897"/>
                    <a:pt x="749040" y="962217"/>
                    <a:pt x="676777" y="962217"/>
                  </a:cubicBezTo>
                  <a:cubicBezTo>
                    <a:pt x="604514" y="962217"/>
                    <a:pt x="539092" y="929897"/>
                    <a:pt x="491736" y="877642"/>
                  </a:cubicBezTo>
                  <a:lnTo>
                    <a:pt x="478767" y="856416"/>
                  </a:lnTo>
                  <a:lnTo>
                    <a:pt x="415090" y="860881"/>
                  </a:lnTo>
                  <a:cubicBezTo>
                    <a:pt x="185842" y="860881"/>
                    <a:pt x="0" y="731600"/>
                    <a:pt x="0" y="572123"/>
                  </a:cubicBezTo>
                  <a:cubicBezTo>
                    <a:pt x="0" y="452515"/>
                    <a:pt x="104536" y="349893"/>
                    <a:pt x="253518" y="306057"/>
                  </a:cubicBezTo>
                  <a:lnTo>
                    <a:pt x="321133" y="291456"/>
                  </a:lnTo>
                  <a:lnTo>
                    <a:pt x="320842" y="288758"/>
                  </a:lnTo>
                  <a:cubicBezTo>
                    <a:pt x="320842" y="129281"/>
                    <a:pt x="459101" y="0"/>
                    <a:pt x="629653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reeform 37"/>
          <p:cNvSpPr/>
          <p:nvPr userDrawn="1"/>
        </p:nvSpPr>
        <p:spPr>
          <a:xfrm>
            <a:off x="-545437" y="892341"/>
            <a:ext cx="1122947" cy="737006"/>
          </a:xfrm>
          <a:custGeom>
            <a:avLst/>
            <a:gdLst>
              <a:gd name="connsiteX0" fmla="*/ 629653 w 1186114"/>
              <a:gd name="connsiteY0" fmla="*/ 0 h 962217"/>
              <a:gd name="connsiteX1" fmla="*/ 914196 w 1186114"/>
              <a:gd name="connsiteY1" fmla="*/ 176360 h 962217"/>
              <a:gd name="connsiteX2" fmla="*/ 930540 w 1186114"/>
              <a:gd name="connsiteY2" fmla="*/ 225594 h 962217"/>
              <a:gd name="connsiteX3" fmla="*/ 977166 w 1186114"/>
              <a:gd name="connsiteY3" fmla="*/ 230781 h 962217"/>
              <a:gd name="connsiteX4" fmla="*/ 1186114 w 1186114"/>
              <a:gd name="connsiteY4" fmla="*/ 513672 h 962217"/>
              <a:gd name="connsiteX5" fmla="*/ 924427 w 1186114"/>
              <a:gd name="connsiteY5" fmla="*/ 802430 h 962217"/>
              <a:gd name="connsiteX6" fmla="*/ 909314 w 1186114"/>
              <a:gd name="connsiteY6" fmla="*/ 799909 h 962217"/>
              <a:gd name="connsiteX7" fmla="*/ 861818 w 1186114"/>
              <a:gd name="connsiteY7" fmla="*/ 877642 h 962217"/>
              <a:gd name="connsiteX8" fmla="*/ 676777 w 1186114"/>
              <a:gd name="connsiteY8" fmla="*/ 962217 h 962217"/>
              <a:gd name="connsiteX9" fmla="*/ 491736 w 1186114"/>
              <a:gd name="connsiteY9" fmla="*/ 877642 h 962217"/>
              <a:gd name="connsiteX10" fmla="*/ 478767 w 1186114"/>
              <a:gd name="connsiteY10" fmla="*/ 856416 h 962217"/>
              <a:gd name="connsiteX11" fmla="*/ 415090 w 1186114"/>
              <a:gd name="connsiteY11" fmla="*/ 860881 h 962217"/>
              <a:gd name="connsiteX12" fmla="*/ 0 w 1186114"/>
              <a:gd name="connsiteY12" fmla="*/ 572123 h 962217"/>
              <a:gd name="connsiteX13" fmla="*/ 253518 w 1186114"/>
              <a:gd name="connsiteY13" fmla="*/ 306057 h 962217"/>
              <a:gd name="connsiteX14" fmla="*/ 321133 w 1186114"/>
              <a:gd name="connsiteY14" fmla="*/ 291456 h 962217"/>
              <a:gd name="connsiteX15" fmla="*/ 320842 w 1186114"/>
              <a:gd name="connsiteY15" fmla="*/ 288758 h 962217"/>
              <a:gd name="connsiteX16" fmla="*/ 629653 w 1186114"/>
              <a:gd name="connsiteY16" fmla="*/ 0 h 96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6114" h="962217">
                <a:moveTo>
                  <a:pt x="629653" y="0"/>
                </a:moveTo>
                <a:cubicBezTo>
                  <a:pt x="757567" y="0"/>
                  <a:pt x="867316" y="72721"/>
                  <a:pt x="914196" y="176360"/>
                </a:cubicBezTo>
                <a:lnTo>
                  <a:pt x="930540" y="225594"/>
                </a:lnTo>
                <a:lnTo>
                  <a:pt x="977166" y="230781"/>
                </a:lnTo>
                <a:cubicBezTo>
                  <a:pt x="1096413" y="257706"/>
                  <a:pt x="1186114" y="374130"/>
                  <a:pt x="1186114" y="513672"/>
                </a:cubicBezTo>
                <a:cubicBezTo>
                  <a:pt x="1186114" y="673149"/>
                  <a:pt x="1068953" y="802430"/>
                  <a:pt x="924427" y="802430"/>
                </a:cubicBezTo>
                <a:lnTo>
                  <a:pt x="909314" y="799909"/>
                </a:lnTo>
                <a:lnTo>
                  <a:pt x="861818" y="877642"/>
                </a:lnTo>
                <a:cubicBezTo>
                  <a:pt x="814462" y="929897"/>
                  <a:pt x="749040" y="962217"/>
                  <a:pt x="676777" y="962217"/>
                </a:cubicBezTo>
                <a:cubicBezTo>
                  <a:pt x="604514" y="962217"/>
                  <a:pt x="539092" y="929897"/>
                  <a:pt x="491736" y="877642"/>
                </a:cubicBezTo>
                <a:lnTo>
                  <a:pt x="478767" y="856416"/>
                </a:lnTo>
                <a:lnTo>
                  <a:pt x="415090" y="860881"/>
                </a:lnTo>
                <a:cubicBezTo>
                  <a:pt x="185842" y="860881"/>
                  <a:pt x="0" y="731600"/>
                  <a:pt x="0" y="572123"/>
                </a:cubicBezTo>
                <a:cubicBezTo>
                  <a:pt x="0" y="452515"/>
                  <a:pt x="104536" y="349893"/>
                  <a:pt x="253518" y="306057"/>
                </a:cubicBezTo>
                <a:lnTo>
                  <a:pt x="321133" y="291456"/>
                </a:lnTo>
                <a:lnTo>
                  <a:pt x="320842" y="288758"/>
                </a:lnTo>
                <a:cubicBezTo>
                  <a:pt x="320842" y="129281"/>
                  <a:pt x="459101" y="0"/>
                  <a:pt x="629653" y="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9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B80E-6736-436B-8D49-A77E3290096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285F-6017-4279-BA34-707B9740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B80E-6736-436B-8D49-A77E3290096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285F-6017-4279-BA34-707B9740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EB80E-6736-436B-8D49-A77E3290096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0285F-6017-4279-BA34-707B9740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EEB80E-6736-436B-8D49-A77E3290096E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30285F-6017-4279-BA34-707B9740D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47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12779" y="508134"/>
            <a:ext cx="757829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VERİ </a:t>
            </a:r>
            <a:br>
              <a:rPr lang="tr-T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Bilgisayarların kullanmak üzere depoladığı her şeye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denir.  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Örnekler: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/>
              <a:t>Boyunuz 1.70 cm uzunluğundadır.</a:t>
            </a:r>
          </a:p>
          <a:p>
            <a:r>
              <a:rPr lang="tr-TR" sz="2800" b="1" dirty="0"/>
              <a:t>Saçınız sarı renklidir.</a:t>
            </a:r>
          </a:p>
          <a:p>
            <a:r>
              <a:rPr lang="tr-TR" sz="2800" b="1" dirty="0"/>
              <a:t>Burcunuz Koç’tur.</a:t>
            </a:r>
          </a:p>
          <a:p>
            <a:r>
              <a:rPr lang="tr-TR" sz="2800" b="1" dirty="0"/>
              <a:t>Hava yağmurludur.</a:t>
            </a:r>
          </a:p>
          <a:p>
            <a:r>
              <a:rPr lang="tr-TR" sz="2800" b="1" dirty="0"/>
              <a:t>Hava 28 derecedir.</a:t>
            </a:r>
          </a:p>
          <a:p>
            <a:pPr lvl="0"/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05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ctrTitle" idx="4294967295"/>
          </p:nvPr>
        </p:nvSpPr>
        <p:spPr>
          <a:xfrm>
            <a:off x="0" y="100013"/>
            <a:ext cx="10371138" cy="1546225"/>
          </a:xfrm>
          <a:prstGeom prst="rect">
            <a:avLst/>
          </a:prstGeom>
        </p:spPr>
        <p:txBody>
          <a:bodyPr wrap="square" lIns="121894" tIns="121894" rIns="121894" bIns="121894" anchor="b" anchorCtr="0">
            <a:noAutofit/>
          </a:bodyPr>
          <a:lstStyle/>
          <a:p>
            <a:pPr algn="ctr"/>
            <a:r>
              <a:rPr lang="tr-TR" sz="5300" dirty="0">
                <a:solidFill>
                  <a:srgbClr val="FF0000"/>
                </a:solidFill>
              </a:rPr>
              <a:t>NOT:</a:t>
            </a:r>
            <a:endParaRPr lang="en" sz="5300" dirty="0">
              <a:solidFill>
                <a:srgbClr val="FF0000"/>
              </a:solidFill>
            </a:endParaRPr>
          </a:p>
        </p:txBody>
      </p:sp>
      <p:sp>
        <p:nvSpPr>
          <p:cNvPr id="5" name="Shape 466"/>
          <p:cNvSpPr txBox="1">
            <a:spLocks/>
          </p:cNvSpPr>
          <p:nvPr/>
        </p:nvSpPr>
        <p:spPr>
          <a:xfrm>
            <a:off x="670267" y="4147033"/>
            <a:ext cx="10649797" cy="1546400"/>
          </a:xfrm>
          <a:prstGeom prst="rect">
            <a:avLst/>
          </a:prstGeom>
          <a:noFill/>
          <a:ln>
            <a:noFill/>
          </a:ln>
        </p:spPr>
        <p:txBody>
          <a:bodyPr wrap="square" lIns="121894" tIns="121894" rIns="121894" bIns="121894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ct val="100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tr-TR" sz="3300" kern="0" dirty="0">
                <a:solidFill>
                  <a:srgbClr val="000000"/>
                </a:solidFill>
              </a:rPr>
              <a:t>Karakter verileri ile toplama yapılamaz.</a:t>
            </a:r>
          </a:p>
          <a:p>
            <a:r>
              <a:rPr lang="tr-TR" sz="3300" kern="0" dirty="0">
                <a:solidFill>
                  <a:srgbClr val="000000"/>
                </a:solidFill>
              </a:rPr>
              <a:t>Ama birleştirme yapılabilir.</a:t>
            </a:r>
          </a:p>
          <a:p>
            <a:endParaRPr lang="tr-TR" sz="3300" kern="0" dirty="0">
              <a:solidFill>
                <a:srgbClr val="000000"/>
              </a:solidFill>
            </a:endParaRPr>
          </a:p>
          <a:p>
            <a:pPr algn="l"/>
            <a:r>
              <a:rPr lang="tr-TR" sz="3300" kern="0" dirty="0">
                <a:solidFill>
                  <a:srgbClr val="FF0000"/>
                </a:solidFill>
              </a:rPr>
              <a:t>Örnekler: </a:t>
            </a:r>
            <a:r>
              <a:rPr lang="tr-TR" sz="3300" kern="0" dirty="0" smtClean="0">
                <a:solidFill>
                  <a:srgbClr val="FF0000"/>
                </a:solidFill>
              </a:rPr>
              <a:t>‘</a:t>
            </a:r>
            <a:r>
              <a:rPr lang="tr-TR" sz="3300" kern="0" dirty="0">
                <a:solidFill>
                  <a:srgbClr val="FF0000"/>
                </a:solidFill>
              </a:rPr>
              <a:t>6’+’6’=66</a:t>
            </a:r>
          </a:p>
          <a:p>
            <a:pPr algn="l"/>
            <a:r>
              <a:rPr lang="tr-TR" sz="3300" kern="0" dirty="0">
                <a:solidFill>
                  <a:srgbClr val="FF0000"/>
                </a:solidFill>
              </a:rPr>
              <a:t>‘</a:t>
            </a:r>
            <a:r>
              <a:rPr lang="tr-TR" sz="3300" kern="0" dirty="0" err="1">
                <a:solidFill>
                  <a:srgbClr val="FF0000"/>
                </a:solidFill>
              </a:rPr>
              <a:t>uyur’+’’gezer</a:t>
            </a:r>
            <a:r>
              <a:rPr lang="tr-TR" sz="3300" kern="0" dirty="0">
                <a:solidFill>
                  <a:srgbClr val="FF0000"/>
                </a:solidFill>
              </a:rPr>
              <a:t>’’= ‘uyurgezer’</a:t>
            </a:r>
          </a:p>
          <a:p>
            <a:endParaRPr lang="tr-TR" sz="3300" kern="0" dirty="0">
              <a:solidFill>
                <a:srgbClr val="FF0000"/>
              </a:solidFill>
            </a:endParaRPr>
          </a:p>
          <a:p>
            <a:endParaRPr lang="en" kern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/>
          <p:nvPr/>
        </p:nvSpPr>
        <p:spPr>
          <a:xfrm>
            <a:off x="1679635" y="904760"/>
            <a:ext cx="8138800" cy="1470659"/>
          </a:xfrm>
          <a:prstGeom prst="rect">
            <a:avLst/>
          </a:prstGeom>
          <a:noFill/>
          <a:ln>
            <a:noFill/>
          </a:ln>
        </p:spPr>
        <p:txBody>
          <a:bodyPr wrap="square" lIns="121897" tIns="121897" rIns="121897" bIns="121897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rgbClr val="28324A"/>
              </a:buClr>
              <a:buSzPct val="100000"/>
              <a:buFont typeface="Source Sans Pro"/>
              <a:buChar char="◉"/>
            </a:pPr>
            <a:r>
              <a:rPr lang="tr-TR" sz="4800" b="0" i="1" u="none" strike="noStrike" kern="0" cap="none" dirty="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İşlemin çıktısı nedir?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rgbClr val="28324A"/>
              </a:buClr>
              <a:buSzPct val="100000"/>
            </a:pPr>
            <a:r>
              <a:rPr lang="tr-TR" sz="4800" b="0" i="1" u="none" strike="noStrike" kern="0" cap="none" dirty="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tr-TR" sz="4800" b="0" i="1" u="none" strike="noStrike" kern="0" cap="none" dirty="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tr-TR" sz="4800" b="0" i="1" u="none" strike="noStrike" kern="0" cap="none" dirty="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12+’pc’=? </a:t>
            </a:r>
            <a:endParaRPr lang="en" sz="4800" b="0" i="1" u="none" strike="noStrike" kern="0" cap="none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ctrTitle" idx="4294967295"/>
          </p:nvPr>
        </p:nvSpPr>
        <p:spPr>
          <a:xfrm>
            <a:off x="393700" y="230188"/>
            <a:ext cx="10372725" cy="1546225"/>
          </a:xfrm>
          <a:prstGeom prst="rect">
            <a:avLst/>
          </a:prstGeom>
        </p:spPr>
        <p:txBody>
          <a:bodyPr wrap="square" lIns="121894" tIns="121894" rIns="121894" bIns="121894" anchor="b" anchorCtr="0">
            <a:noAutofit/>
          </a:bodyPr>
          <a:lstStyle/>
          <a:p>
            <a:r>
              <a:rPr lang="tr-TR" sz="5300" dirty="0">
                <a:solidFill>
                  <a:srgbClr val="FF0000"/>
                </a:solidFill>
              </a:rPr>
              <a:t>MANTIKSAL VERİ</a:t>
            </a:r>
            <a:endParaRPr lang="en" sz="5300" dirty="0">
              <a:solidFill>
                <a:srgbClr val="FF0000"/>
              </a:solidFill>
            </a:endParaRPr>
          </a:p>
        </p:txBody>
      </p:sp>
      <p:sp>
        <p:nvSpPr>
          <p:cNvPr id="467" name="Shape 467"/>
          <p:cNvSpPr txBox="1">
            <a:spLocks noGrp="1"/>
          </p:cNvSpPr>
          <p:nvPr>
            <p:ph type="subTitle" idx="4294967295"/>
          </p:nvPr>
        </p:nvSpPr>
        <p:spPr>
          <a:xfrm>
            <a:off x="393700" y="1776413"/>
            <a:ext cx="11798300" cy="2239962"/>
          </a:xfrm>
          <a:prstGeom prst="rect">
            <a:avLst/>
          </a:prstGeom>
        </p:spPr>
        <p:txBody>
          <a:bodyPr wrap="square" lIns="121894" tIns="121894" rIns="121894" bIns="121894" anchor="t" anchorCtr="0">
            <a:noAutofit/>
          </a:bodyPr>
          <a:lstStyle/>
          <a:p>
            <a:pPr marL="609570" indent="-60957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2800" b="1" dirty="0">
                <a:solidFill>
                  <a:schemeClr val="tx1"/>
                </a:solidFill>
              </a:rPr>
              <a:t>Mantıksal veri yalnız</a:t>
            </a:r>
            <a:r>
              <a:rPr lang="tr-TR" sz="2800" b="1" i="1" dirty="0">
                <a:solidFill>
                  <a:schemeClr val="tx1"/>
                </a:solidFill>
              </a:rPr>
              <a:t>ca</a:t>
            </a:r>
            <a:r>
              <a:rPr lang="tr-TR" sz="2800" b="1" dirty="0">
                <a:solidFill>
                  <a:schemeClr val="tx1"/>
                </a:solidFill>
              </a:rPr>
              <a:t> iki kelime barındırır: </a:t>
            </a:r>
            <a:br>
              <a:rPr lang="tr-TR" sz="2800" b="1" dirty="0">
                <a:solidFill>
                  <a:schemeClr val="tx1"/>
                </a:solidFill>
              </a:rPr>
            </a:br>
            <a:r>
              <a:rPr lang="tr-TR" sz="2800" dirty="0">
                <a:solidFill>
                  <a:srgbClr val="FF0000"/>
                </a:solidFill>
              </a:rPr>
              <a:t>DOĞRU </a:t>
            </a:r>
            <a:r>
              <a:rPr lang="tr-TR" sz="2800" dirty="0" smtClean="0">
                <a:solidFill>
                  <a:srgbClr val="FF0000"/>
                </a:solidFill>
              </a:rPr>
              <a:t>VE </a:t>
            </a:r>
            <a:r>
              <a:rPr lang="tr-TR" sz="2800" dirty="0">
                <a:solidFill>
                  <a:srgbClr val="FF0000"/>
                </a:solidFill>
              </a:rPr>
              <a:t>YANLIŞ. (</a:t>
            </a:r>
            <a:r>
              <a:rPr lang="tr-TR" sz="2800" dirty="0" err="1">
                <a:solidFill>
                  <a:srgbClr val="FF0000"/>
                </a:solidFill>
              </a:rPr>
              <a:t>True,False</a:t>
            </a:r>
            <a:r>
              <a:rPr lang="tr-TR" sz="2800" dirty="0">
                <a:solidFill>
                  <a:srgbClr val="FF0000"/>
                </a:solidFill>
              </a:rPr>
              <a:t>) </a:t>
            </a:r>
          </a:p>
          <a:p>
            <a:pPr>
              <a:spcBef>
                <a:spcPts val="0"/>
              </a:spcBef>
              <a:buNone/>
            </a:pPr>
            <a:endParaRPr lang="tr-TR" sz="2800" dirty="0"/>
          </a:p>
          <a:p>
            <a:pPr>
              <a:spcBef>
                <a:spcPts val="0"/>
              </a:spcBef>
              <a:buNone/>
            </a:pPr>
            <a:r>
              <a:rPr lang="tr-TR" sz="2800" b="1" dirty="0">
                <a:solidFill>
                  <a:srgbClr val="FF0000"/>
                </a:solidFill>
              </a:rPr>
              <a:t>Örneğin; </a:t>
            </a:r>
          </a:p>
          <a:p>
            <a:pPr marL="609570" indent="-60957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1"/>
                </a:solidFill>
              </a:rPr>
              <a:t>Evli mi?, Arabası var mı?, Öğrenci üniversite mezunu mu?</a:t>
            </a:r>
          </a:p>
          <a:p>
            <a:pPr>
              <a:spcBef>
                <a:spcPts val="0"/>
              </a:spcBef>
              <a:buNone/>
            </a:pPr>
            <a:r>
              <a:rPr lang="tr-TR" sz="2400" dirty="0"/>
              <a:t> </a:t>
            </a:r>
            <a:br>
              <a:rPr lang="tr-TR" sz="2400" dirty="0"/>
            </a:b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/>
            </a:r>
            <a:br>
              <a:rPr lang="tr-TR" sz="3200" dirty="0"/>
            </a:br>
            <a:endParaRPr lang="tr-TR" sz="2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5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080" y="1387518"/>
            <a:ext cx="4190511" cy="3663130"/>
            <a:chOff x="1104900" y="2205037"/>
            <a:chExt cx="2800351" cy="2447925"/>
          </a:xfrm>
        </p:grpSpPr>
        <p:sp>
          <p:nvSpPr>
            <p:cNvPr id="3" name="Freeform 88"/>
            <p:cNvSpPr>
              <a:spLocks noEditPoints="1"/>
            </p:cNvSpPr>
            <p:nvPr/>
          </p:nvSpPr>
          <p:spPr bwMode="auto">
            <a:xfrm>
              <a:off x="1311275" y="3003550"/>
              <a:ext cx="631825" cy="631825"/>
            </a:xfrm>
            <a:custGeom>
              <a:avLst/>
              <a:gdLst>
                <a:gd name="T0" fmla="*/ 147 w 295"/>
                <a:gd name="T1" fmla="*/ 20 h 295"/>
                <a:gd name="T2" fmla="*/ 161 w 295"/>
                <a:gd name="T3" fmla="*/ 21 h 295"/>
                <a:gd name="T4" fmla="*/ 168 w 295"/>
                <a:gd name="T5" fmla="*/ 0 h 295"/>
                <a:gd name="T6" fmla="*/ 212 w 295"/>
                <a:gd name="T7" fmla="*/ 14 h 295"/>
                <a:gd name="T8" fmla="*/ 206 w 295"/>
                <a:gd name="T9" fmla="*/ 35 h 295"/>
                <a:gd name="T10" fmla="*/ 247 w 295"/>
                <a:gd name="T11" fmla="*/ 68 h 295"/>
                <a:gd name="T12" fmla="*/ 266 w 295"/>
                <a:gd name="T13" fmla="*/ 58 h 295"/>
                <a:gd name="T14" fmla="*/ 288 w 295"/>
                <a:gd name="T15" fmla="*/ 99 h 295"/>
                <a:gd name="T16" fmla="*/ 269 w 295"/>
                <a:gd name="T17" fmla="*/ 109 h 295"/>
                <a:gd name="T18" fmla="*/ 274 w 295"/>
                <a:gd name="T19" fmla="*/ 162 h 295"/>
                <a:gd name="T20" fmla="*/ 295 w 295"/>
                <a:gd name="T21" fmla="*/ 168 h 295"/>
                <a:gd name="T22" fmla="*/ 281 w 295"/>
                <a:gd name="T23" fmla="*/ 212 h 295"/>
                <a:gd name="T24" fmla="*/ 260 w 295"/>
                <a:gd name="T25" fmla="*/ 206 h 295"/>
                <a:gd name="T26" fmla="*/ 227 w 295"/>
                <a:gd name="T27" fmla="*/ 247 h 295"/>
                <a:gd name="T28" fmla="*/ 237 w 295"/>
                <a:gd name="T29" fmla="*/ 266 h 295"/>
                <a:gd name="T30" fmla="*/ 196 w 295"/>
                <a:gd name="T31" fmla="*/ 288 h 295"/>
                <a:gd name="T32" fmla="*/ 186 w 295"/>
                <a:gd name="T33" fmla="*/ 269 h 295"/>
                <a:gd name="T34" fmla="*/ 147 w 295"/>
                <a:gd name="T35" fmla="*/ 275 h 295"/>
                <a:gd name="T36" fmla="*/ 147 w 295"/>
                <a:gd name="T37" fmla="*/ 241 h 295"/>
                <a:gd name="T38" fmla="*/ 237 w 295"/>
                <a:gd name="T39" fmla="*/ 175 h 295"/>
                <a:gd name="T40" fmla="*/ 175 w 295"/>
                <a:gd name="T41" fmla="*/ 58 h 295"/>
                <a:gd name="T42" fmla="*/ 147 w 295"/>
                <a:gd name="T43" fmla="*/ 54 h 295"/>
                <a:gd name="T44" fmla="*/ 147 w 295"/>
                <a:gd name="T45" fmla="*/ 20 h 295"/>
                <a:gd name="T46" fmla="*/ 68 w 295"/>
                <a:gd name="T47" fmla="*/ 48 h 295"/>
                <a:gd name="T48" fmla="*/ 58 w 295"/>
                <a:gd name="T49" fmla="*/ 29 h 295"/>
                <a:gd name="T50" fmla="*/ 99 w 295"/>
                <a:gd name="T51" fmla="*/ 7 h 295"/>
                <a:gd name="T52" fmla="*/ 109 w 295"/>
                <a:gd name="T53" fmla="*/ 26 h 295"/>
                <a:gd name="T54" fmla="*/ 147 w 295"/>
                <a:gd name="T55" fmla="*/ 20 h 295"/>
                <a:gd name="T56" fmla="*/ 147 w 295"/>
                <a:gd name="T57" fmla="*/ 54 h 295"/>
                <a:gd name="T58" fmla="*/ 57 w 295"/>
                <a:gd name="T59" fmla="*/ 120 h 295"/>
                <a:gd name="T60" fmla="*/ 120 w 295"/>
                <a:gd name="T61" fmla="*/ 237 h 295"/>
                <a:gd name="T62" fmla="*/ 120 w 295"/>
                <a:gd name="T63" fmla="*/ 237 h 295"/>
                <a:gd name="T64" fmla="*/ 147 w 295"/>
                <a:gd name="T65" fmla="*/ 241 h 295"/>
                <a:gd name="T66" fmla="*/ 147 w 295"/>
                <a:gd name="T67" fmla="*/ 275 h 295"/>
                <a:gd name="T68" fmla="*/ 133 w 295"/>
                <a:gd name="T69" fmla="*/ 274 h 295"/>
                <a:gd name="T70" fmla="*/ 127 w 295"/>
                <a:gd name="T71" fmla="*/ 295 h 295"/>
                <a:gd name="T72" fmla="*/ 82 w 295"/>
                <a:gd name="T73" fmla="*/ 281 h 295"/>
                <a:gd name="T74" fmla="*/ 89 w 295"/>
                <a:gd name="T75" fmla="*/ 260 h 295"/>
                <a:gd name="T76" fmla="*/ 48 w 295"/>
                <a:gd name="T77" fmla="*/ 227 h 295"/>
                <a:gd name="T78" fmla="*/ 29 w 295"/>
                <a:gd name="T79" fmla="*/ 237 h 295"/>
                <a:gd name="T80" fmla="*/ 7 w 295"/>
                <a:gd name="T81" fmla="*/ 196 h 295"/>
                <a:gd name="T82" fmla="*/ 26 w 295"/>
                <a:gd name="T83" fmla="*/ 186 h 295"/>
                <a:gd name="T84" fmla="*/ 21 w 295"/>
                <a:gd name="T85" fmla="*/ 133 h 295"/>
                <a:gd name="T86" fmla="*/ 0 w 295"/>
                <a:gd name="T87" fmla="*/ 127 h 295"/>
                <a:gd name="T88" fmla="*/ 13 w 295"/>
                <a:gd name="T89" fmla="*/ 83 h 295"/>
                <a:gd name="T90" fmla="*/ 34 w 295"/>
                <a:gd name="T91" fmla="*/ 89 h 295"/>
                <a:gd name="T92" fmla="*/ 68 w 295"/>
                <a:gd name="T93" fmla="*/ 4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5" h="295">
                  <a:moveTo>
                    <a:pt x="147" y="20"/>
                  </a:moveTo>
                  <a:cubicBezTo>
                    <a:pt x="152" y="20"/>
                    <a:pt x="157" y="21"/>
                    <a:pt x="161" y="2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06" y="35"/>
                    <a:pt x="206" y="35"/>
                    <a:pt x="206" y="35"/>
                  </a:cubicBezTo>
                  <a:cubicBezTo>
                    <a:pt x="222" y="43"/>
                    <a:pt x="236" y="55"/>
                    <a:pt x="247" y="68"/>
                  </a:cubicBezTo>
                  <a:cubicBezTo>
                    <a:pt x="266" y="58"/>
                    <a:pt x="266" y="58"/>
                    <a:pt x="266" y="58"/>
                  </a:cubicBezTo>
                  <a:cubicBezTo>
                    <a:pt x="288" y="99"/>
                    <a:pt x="288" y="99"/>
                    <a:pt x="288" y="99"/>
                  </a:cubicBezTo>
                  <a:cubicBezTo>
                    <a:pt x="269" y="109"/>
                    <a:pt x="269" y="109"/>
                    <a:pt x="269" y="109"/>
                  </a:cubicBezTo>
                  <a:cubicBezTo>
                    <a:pt x="274" y="126"/>
                    <a:pt x="276" y="144"/>
                    <a:pt x="274" y="162"/>
                  </a:cubicBezTo>
                  <a:cubicBezTo>
                    <a:pt x="295" y="168"/>
                    <a:pt x="295" y="168"/>
                    <a:pt x="295" y="168"/>
                  </a:cubicBezTo>
                  <a:cubicBezTo>
                    <a:pt x="281" y="212"/>
                    <a:pt x="281" y="212"/>
                    <a:pt x="281" y="212"/>
                  </a:cubicBezTo>
                  <a:cubicBezTo>
                    <a:pt x="260" y="206"/>
                    <a:pt x="260" y="206"/>
                    <a:pt x="260" y="206"/>
                  </a:cubicBezTo>
                  <a:cubicBezTo>
                    <a:pt x="252" y="222"/>
                    <a:pt x="240" y="236"/>
                    <a:pt x="227" y="247"/>
                  </a:cubicBezTo>
                  <a:cubicBezTo>
                    <a:pt x="237" y="266"/>
                    <a:pt x="237" y="266"/>
                    <a:pt x="237" y="266"/>
                  </a:cubicBezTo>
                  <a:cubicBezTo>
                    <a:pt x="196" y="288"/>
                    <a:pt x="196" y="288"/>
                    <a:pt x="196" y="288"/>
                  </a:cubicBezTo>
                  <a:cubicBezTo>
                    <a:pt x="186" y="269"/>
                    <a:pt x="186" y="269"/>
                    <a:pt x="186" y="269"/>
                  </a:cubicBezTo>
                  <a:cubicBezTo>
                    <a:pt x="173" y="273"/>
                    <a:pt x="160" y="275"/>
                    <a:pt x="147" y="275"/>
                  </a:cubicBezTo>
                  <a:cubicBezTo>
                    <a:pt x="147" y="241"/>
                    <a:pt x="147" y="241"/>
                    <a:pt x="147" y="241"/>
                  </a:cubicBezTo>
                  <a:cubicBezTo>
                    <a:pt x="188" y="241"/>
                    <a:pt x="225" y="215"/>
                    <a:pt x="237" y="175"/>
                  </a:cubicBezTo>
                  <a:cubicBezTo>
                    <a:pt x="252" y="125"/>
                    <a:pt x="224" y="73"/>
                    <a:pt x="175" y="58"/>
                  </a:cubicBezTo>
                  <a:cubicBezTo>
                    <a:pt x="166" y="55"/>
                    <a:pt x="156" y="54"/>
                    <a:pt x="147" y="54"/>
                  </a:cubicBezTo>
                  <a:lnTo>
                    <a:pt x="147" y="20"/>
                  </a:lnTo>
                  <a:close/>
                  <a:moveTo>
                    <a:pt x="68" y="48"/>
                  </a:moveTo>
                  <a:cubicBezTo>
                    <a:pt x="58" y="29"/>
                    <a:pt x="58" y="29"/>
                    <a:pt x="58" y="29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21" y="22"/>
                    <a:pt x="134" y="20"/>
                    <a:pt x="147" y="20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07" y="54"/>
                    <a:pt x="70" y="80"/>
                    <a:pt x="57" y="120"/>
                  </a:cubicBezTo>
                  <a:cubicBezTo>
                    <a:pt x="42" y="170"/>
                    <a:pt x="70" y="222"/>
                    <a:pt x="120" y="237"/>
                  </a:cubicBezTo>
                  <a:cubicBezTo>
                    <a:pt x="120" y="237"/>
                    <a:pt x="120" y="237"/>
                    <a:pt x="120" y="237"/>
                  </a:cubicBezTo>
                  <a:cubicBezTo>
                    <a:pt x="129" y="240"/>
                    <a:pt x="138" y="241"/>
                    <a:pt x="147" y="241"/>
                  </a:cubicBezTo>
                  <a:cubicBezTo>
                    <a:pt x="147" y="275"/>
                    <a:pt x="147" y="275"/>
                    <a:pt x="147" y="275"/>
                  </a:cubicBezTo>
                  <a:cubicBezTo>
                    <a:pt x="143" y="275"/>
                    <a:pt x="138" y="274"/>
                    <a:pt x="133" y="274"/>
                  </a:cubicBezTo>
                  <a:cubicBezTo>
                    <a:pt x="127" y="295"/>
                    <a:pt x="127" y="295"/>
                    <a:pt x="127" y="295"/>
                  </a:cubicBezTo>
                  <a:cubicBezTo>
                    <a:pt x="82" y="281"/>
                    <a:pt x="82" y="281"/>
                    <a:pt x="82" y="281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73" y="252"/>
                    <a:pt x="59" y="241"/>
                    <a:pt x="48" y="227"/>
                  </a:cubicBezTo>
                  <a:cubicBezTo>
                    <a:pt x="29" y="237"/>
                    <a:pt x="29" y="237"/>
                    <a:pt x="29" y="237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26" y="186"/>
                    <a:pt x="26" y="186"/>
                    <a:pt x="26" y="186"/>
                  </a:cubicBezTo>
                  <a:cubicBezTo>
                    <a:pt x="21" y="169"/>
                    <a:pt x="19" y="151"/>
                    <a:pt x="21" y="133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43" y="73"/>
                    <a:pt x="54" y="59"/>
                    <a:pt x="68" y="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 89"/>
            <p:cNvSpPr>
              <a:spLocks noEditPoints="1"/>
            </p:cNvSpPr>
            <p:nvPr/>
          </p:nvSpPr>
          <p:spPr bwMode="auto">
            <a:xfrm>
              <a:off x="3046413" y="3505200"/>
              <a:ext cx="858838" cy="858838"/>
            </a:xfrm>
            <a:custGeom>
              <a:avLst/>
              <a:gdLst>
                <a:gd name="T0" fmla="*/ 200 w 401"/>
                <a:gd name="T1" fmla="*/ 27 h 401"/>
                <a:gd name="T2" fmla="*/ 219 w 401"/>
                <a:gd name="T3" fmla="*/ 28 h 401"/>
                <a:gd name="T4" fmla="*/ 228 w 401"/>
                <a:gd name="T5" fmla="*/ 0 h 401"/>
                <a:gd name="T6" fmla="*/ 289 w 401"/>
                <a:gd name="T7" fmla="*/ 18 h 401"/>
                <a:gd name="T8" fmla="*/ 280 w 401"/>
                <a:gd name="T9" fmla="*/ 47 h 401"/>
                <a:gd name="T10" fmla="*/ 335 w 401"/>
                <a:gd name="T11" fmla="*/ 92 h 401"/>
                <a:gd name="T12" fmla="*/ 362 w 401"/>
                <a:gd name="T13" fmla="*/ 78 h 401"/>
                <a:gd name="T14" fmla="*/ 392 w 401"/>
                <a:gd name="T15" fmla="*/ 134 h 401"/>
                <a:gd name="T16" fmla="*/ 365 w 401"/>
                <a:gd name="T17" fmla="*/ 148 h 401"/>
                <a:gd name="T18" fmla="*/ 372 w 401"/>
                <a:gd name="T19" fmla="*/ 219 h 401"/>
                <a:gd name="T20" fmla="*/ 401 w 401"/>
                <a:gd name="T21" fmla="*/ 228 h 401"/>
                <a:gd name="T22" fmla="*/ 382 w 401"/>
                <a:gd name="T23" fmla="*/ 289 h 401"/>
                <a:gd name="T24" fmla="*/ 354 w 401"/>
                <a:gd name="T25" fmla="*/ 280 h 401"/>
                <a:gd name="T26" fmla="*/ 308 w 401"/>
                <a:gd name="T27" fmla="*/ 335 h 401"/>
                <a:gd name="T28" fmla="*/ 322 w 401"/>
                <a:gd name="T29" fmla="*/ 362 h 401"/>
                <a:gd name="T30" fmla="*/ 267 w 401"/>
                <a:gd name="T31" fmla="*/ 392 h 401"/>
                <a:gd name="T32" fmla="*/ 252 w 401"/>
                <a:gd name="T33" fmla="*/ 365 h 401"/>
                <a:gd name="T34" fmla="*/ 200 w 401"/>
                <a:gd name="T35" fmla="*/ 373 h 401"/>
                <a:gd name="T36" fmla="*/ 200 w 401"/>
                <a:gd name="T37" fmla="*/ 328 h 401"/>
                <a:gd name="T38" fmla="*/ 322 w 401"/>
                <a:gd name="T39" fmla="*/ 237 h 401"/>
                <a:gd name="T40" fmla="*/ 237 w 401"/>
                <a:gd name="T41" fmla="*/ 78 h 401"/>
                <a:gd name="T42" fmla="*/ 200 w 401"/>
                <a:gd name="T43" fmla="*/ 72 h 401"/>
                <a:gd name="T44" fmla="*/ 200 w 401"/>
                <a:gd name="T45" fmla="*/ 27 h 401"/>
                <a:gd name="T46" fmla="*/ 92 w 401"/>
                <a:gd name="T47" fmla="*/ 65 h 401"/>
                <a:gd name="T48" fmla="*/ 78 w 401"/>
                <a:gd name="T49" fmla="*/ 39 h 401"/>
                <a:gd name="T50" fmla="*/ 134 w 401"/>
                <a:gd name="T51" fmla="*/ 9 h 401"/>
                <a:gd name="T52" fmla="*/ 148 w 401"/>
                <a:gd name="T53" fmla="*/ 35 h 401"/>
                <a:gd name="T54" fmla="*/ 200 w 401"/>
                <a:gd name="T55" fmla="*/ 27 h 401"/>
                <a:gd name="T56" fmla="*/ 200 w 401"/>
                <a:gd name="T57" fmla="*/ 72 h 401"/>
                <a:gd name="T58" fmla="*/ 78 w 401"/>
                <a:gd name="T59" fmla="*/ 163 h 401"/>
                <a:gd name="T60" fmla="*/ 163 w 401"/>
                <a:gd name="T61" fmla="*/ 322 h 401"/>
                <a:gd name="T62" fmla="*/ 163 w 401"/>
                <a:gd name="T63" fmla="*/ 322 h 401"/>
                <a:gd name="T64" fmla="*/ 200 w 401"/>
                <a:gd name="T65" fmla="*/ 328 h 401"/>
                <a:gd name="T66" fmla="*/ 200 w 401"/>
                <a:gd name="T67" fmla="*/ 373 h 401"/>
                <a:gd name="T68" fmla="*/ 181 w 401"/>
                <a:gd name="T69" fmla="*/ 372 h 401"/>
                <a:gd name="T70" fmla="*/ 172 w 401"/>
                <a:gd name="T71" fmla="*/ 401 h 401"/>
                <a:gd name="T72" fmla="*/ 112 w 401"/>
                <a:gd name="T73" fmla="*/ 382 h 401"/>
                <a:gd name="T74" fmla="*/ 120 w 401"/>
                <a:gd name="T75" fmla="*/ 354 h 401"/>
                <a:gd name="T76" fmla="*/ 65 w 401"/>
                <a:gd name="T77" fmla="*/ 308 h 401"/>
                <a:gd name="T78" fmla="*/ 39 w 401"/>
                <a:gd name="T79" fmla="*/ 322 h 401"/>
                <a:gd name="T80" fmla="*/ 9 w 401"/>
                <a:gd name="T81" fmla="*/ 267 h 401"/>
                <a:gd name="T82" fmla="*/ 35 w 401"/>
                <a:gd name="T83" fmla="*/ 252 h 401"/>
                <a:gd name="T84" fmla="*/ 28 w 401"/>
                <a:gd name="T85" fmla="*/ 181 h 401"/>
                <a:gd name="T86" fmla="*/ 0 w 401"/>
                <a:gd name="T87" fmla="*/ 172 h 401"/>
                <a:gd name="T88" fmla="*/ 18 w 401"/>
                <a:gd name="T89" fmla="*/ 112 h 401"/>
                <a:gd name="T90" fmla="*/ 47 w 401"/>
                <a:gd name="T91" fmla="*/ 121 h 401"/>
                <a:gd name="T92" fmla="*/ 92 w 401"/>
                <a:gd name="T93" fmla="*/ 6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1" h="401">
                  <a:moveTo>
                    <a:pt x="200" y="27"/>
                  </a:moveTo>
                  <a:cubicBezTo>
                    <a:pt x="207" y="27"/>
                    <a:pt x="213" y="28"/>
                    <a:pt x="219" y="2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302" y="58"/>
                    <a:pt x="321" y="74"/>
                    <a:pt x="335" y="92"/>
                  </a:cubicBezTo>
                  <a:cubicBezTo>
                    <a:pt x="362" y="78"/>
                    <a:pt x="362" y="78"/>
                    <a:pt x="362" y="78"/>
                  </a:cubicBezTo>
                  <a:cubicBezTo>
                    <a:pt x="392" y="134"/>
                    <a:pt x="392" y="134"/>
                    <a:pt x="392" y="134"/>
                  </a:cubicBezTo>
                  <a:cubicBezTo>
                    <a:pt x="365" y="148"/>
                    <a:pt x="365" y="148"/>
                    <a:pt x="365" y="148"/>
                  </a:cubicBezTo>
                  <a:cubicBezTo>
                    <a:pt x="372" y="171"/>
                    <a:pt x="375" y="195"/>
                    <a:pt x="372" y="219"/>
                  </a:cubicBezTo>
                  <a:cubicBezTo>
                    <a:pt x="401" y="228"/>
                    <a:pt x="401" y="228"/>
                    <a:pt x="401" y="228"/>
                  </a:cubicBezTo>
                  <a:cubicBezTo>
                    <a:pt x="382" y="289"/>
                    <a:pt x="382" y="289"/>
                    <a:pt x="382" y="289"/>
                  </a:cubicBezTo>
                  <a:cubicBezTo>
                    <a:pt x="354" y="280"/>
                    <a:pt x="354" y="280"/>
                    <a:pt x="354" y="280"/>
                  </a:cubicBezTo>
                  <a:cubicBezTo>
                    <a:pt x="342" y="302"/>
                    <a:pt x="327" y="321"/>
                    <a:pt x="308" y="335"/>
                  </a:cubicBezTo>
                  <a:cubicBezTo>
                    <a:pt x="322" y="362"/>
                    <a:pt x="322" y="362"/>
                    <a:pt x="322" y="362"/>
                  </a:cubicBezTo>
                  <a:cubicBezTo>
                    <a:pt x="267" y="392"/>
                    <a:pt x="267" y="392"/>
                    <a:pt x="267" y="392"/>
                  </a:cubicBezTo>
                  <a:cubicBezTo>
                    <a:pt x="252" y="365"/>
                    <a:pt x="252" y="365"/>
                    <a:pt x="252" y="365"/>
                  </a:cubicBezTo>
                  <a:cubicBezTo>
                    <a:pt x="236" y="370"/>
                    <a:pt x="218" y="373"/>
                    <a:pt x="200" y="373"/>
                  </a:cubicBezTo>
                  <a:cubicBezTo>
                    <a:pt x="200" y="328"/>
                    <a:pt x="200" y="328"/>
                    <a:pt x="200" y="328"/>
                  </a:cubicBezTo>
                  <a:cubicBezTo>
                    <a:pt x="255" y="328"/>
                    <a:pt x="306" y="293"/>
                    <a:pt x="322" y="237"/>
                  </a:cubicBezTo>
                  <a:cubicBezTo>
                    <a:pt x="343" y="170"/>
                    <a:pt x="305" y="98"/>
                    <a:pt x="237" y="78"/>
                  </a:cubicBezTo>
                  <a:cubicBezTo>
                    <a:pt x="225" y="74"/>
                    <a:pt x="212" y="72"/>
                    <a:pt x="200" y="72"/>
                  </a:cubicBezTo>
                  <a:lnTo>
                    <a:pt x="200" y="27"/>
                  </a:lnTo>
                  <a:close/>
                  <a:moveTo>
                    <a:pt x="92" y="65"/>
                  </a:moveTo>
                  <a:cubicBezTo>
                    <a:pt x="78" y="39"/>
                    <a:pt x="78" y="39"/>
                    <a:pt x="78" y="3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65" y="30"/>
                    <a:pt x="182" y="27"/>
                    <a:pt x="200" y="27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145" y="72"/>
                    <a:pt x="95" y="108"/>
                    <a:pt x="78" y="163"/>
                  </a:cubicBezTo>
                  <a:cubicBezTo>
                    <a:pt x="57" y="231"/>
                    <a:pt x="95" y="302"/>
                    <a:pt x="163" y="322"/>
                  </a:cubicBezTo>
                  <a:cubicBezTo>
                    <a:pt x="163" y="322"/>
                    <a:pt x="163" y="322"/>
                    <a:pt x="163" y="322"/>
                  </a:cubicBezTo>
                  <a:cubicBezTo>
                    <a:pt x="175" y="326"/>
                    <a:pt x="188" y="328"/>
                    <a:pt x="200" y="328"/>
                  </a:cubicBezTo>
                  <a:cubicBezTo>
                    <a:pt x="200" y="373"/>
                    <a:pt x="200" y="373"/>
                    <a:pt x="200" y="373"/>
                  </a:cubicBezTo>
                  <a:cubicBezTo>
                    <a:pt x="194" y="373"/>
                    <a:pt x="187" y="373"/>
                    <a:pt x="181" y="372"/>
                  </a:cubicBezTo>
                  <a:cubicBezTo>
                    <a:pt x="172" y="401"/>
                    <a:pt x="172" y="401"/>
                    <a:pt x="172" y="401"/>
                  </a:cubicBezTo>
                  <a:cubicBezTo>
                    <a:pt x="112" y="382"/>
                    <a:pt x="112" y="382"/>
                    <a:pt x="112" y="382"/>
                  </a:cubicBezTo>
                  <a:cubicBezTo>
                    <a:pt x="120" y="354"/>
                    <a:pt x="120" y="354"/>
                    <a:pt x="120" y="354"/>
                  </a:cubicBezTo>
                  <a:cubicBezTo>
                    <a:pt x="99" y="342"/>
                    <a:pt x="80" y="327"/>
                    <a:pt x="65" y="308"/>
                  </a:cubicBezTo>
                  <a:cubicBezTo>
                    <a:pt x="39" y="322"/>
                    <a:pt x="39" y="322"/>
                    <a:pt x="39" y="322"/>
                  </a:cubicBezTo>
                  <a:cubicBezTo>
                    <a:pt x="9" y="267"/>
                    <a:pt x="9" y="267"/>
                    <a:pt x="9" y="267"/>
                  </a:cubicBezTo>
                  <a:cubicBezTo>
                    <a:pt x="35" y="252"/>
                    <a:pt x="35" y="252"/>
                    <a:pt x="35" y="252"/>
                  </a:cubicBezTo>
                  <a:cubicBezTo>
                    <a:pt x="28" y="230"/>
                    <a:pt x="25" y="205"/>
                    <a:pt x="28" y="18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58" y="99"/>
                    <a:pt x="74" y="80"/>
                    <a:pt x="92" y="6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 90"/>
            <p:cNvSpPr>
              <a:spLocks/>
            </p:cNvSpPr>
            <p:nvPr/>
          </p:nvSpPr>
          <p:spPr bwMode="auto">
            <a:xfrm>
              <a:off x="1546225" y="3252787"/>
              <a:ext cx="1806575" cy="1189038"/>
            </a:xfrm>
            <a:custGeom>
              <a:avLst/>
              <a:gdLst>
                <a:gd name="T0" fmla="*/ 29 w 843"/>
                <a:gd name="T1" fmla="*/ 0 h 555"/>
                <a:gd name="T2" fmla="*/ 814 w 843"/>
                <a:gd name="T3" fmla="*/ 0 h 555"/>
                <a:gd name="T4" fmla="*/ 843 w 843"/>
                <a:gd name="T5" fmla="*/ 29 h 555"/>
                <a:gd name="T6" fmla="*/ 843 w 843"/>
                <a:gd name="T7" fmla="*/ 525 h 555"/>
                <a:gd name="T8" fmla="*/ 814 w 843"/>
                <a:gd name="T9" fmla="*/ 555 h 555"/>
                <a:gd name="T10" fmla="*/ 29 w 843"/>
                <a:gd name="T11" fmla="*/ 555 h 555"/>
                <a:gd name="T12" fmla="*/ 0 w 843"/>
                <a:gd name="T13" fmla="*/ 525 h 555"/>
                <a:gd name="T14" fmla="*/ 0 w 843"/>
                <a:gd name="T15" fmla="*/ 29 h 555"/>
                <a:gd name="T16" fmla="*/ 29 w 843"/>
                <a:gd name="T17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555">
                  <a:moveTo>
                    <a:pt x="29" y="0"/>
                  </a:moveTo>
                  <a:cubicBezTo>
                    <a:pt x="814" y="0"/>
                    <a:pt x="814" y="0"/>
                    <a:pt x="814" y="0"/>
                  </a:cubicBezTo>
                  <a:cubicBezTo>
                    <a:pt x="830" y="0"/>
                    <a:pt x="843" y="13"/>
                    <a:pt x="843" y="29"/>
                  </a:cubicBezTo>
                  <a:cubicBezTo>
                    <a:pt x="843" y="525"/>
                    <a:pt x="843" y="525"/>
                    <a:pt x="843" y="525"/>
                  </a:cubicBezTo>
                  <a:cubicBezTo>
                    <a:pt x="843" y="541"/>
                    <a:pt x="830" y="555"/>
                    <a:pt x="814" y="555"/>
                  </a:cubicBezTo>
                  <a:cubicBezTo>
                    <a:pt x="29" y="555"/>
                    <a:pt x="29" y="555"/>
                    <a:pt x="29" y="555"/>
                  </a:cubicBezTo>
                  <a:cubicBezTo>
                    <a:pt x="13" y="555"/>
                    <a:pt x="0" y="541"/>
                    <a:pt x="0" y="5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rgbClr val="013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91"/>
            <p:cNvSpPr>
              <a:spLocks noChangeArrowheads="1"/>
            </p:cNvSpPr>
            <p:nvPr/>
          </p:nvSpPr>
          <p:spPr bwMode="auto">
            <a:xfrm>
              <a:off x="1641475" y="3376612"/>
              <a:ext cx="1619250" cy="869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92"/>
            <p:cNvSpPr>
              <a:spLocks noChangeArrowheads="1"/>
            </p:cNvSpPr>
            <p:nvPr/>
          </p:nvSpPr>
          <p:spPr bwMode="auto">
            <a:xfrm>
              <a:off x="2427288" y="3292475"/>
              <a:ext cx="46038" cy="47625"/>
            </a:xfrm>
            <a:prstGeom prst="ellipse">
              <a:avLst/>
            </a:prstGeom>
            <a:solidFill>
              <a:srgbClr val="6A7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93"/>
            <p:cNvSpPr>
              <a:spLocks noChangeArrowheads="1"/>
            </p:cNvSpPr>
            <p:nvPr/>
          </p:nvSpPr>
          <p:spPr bwMode="auto">
            <a:xfrm>
              <a:off x="2413000" y="4300537"/>
              <a:ext cx="76200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94"/>
            <p:cNvSpPr>
              <a:spLocks/>
            </p:cNvSpPr>
            <p:nvPr/>
          </p:nvSpPr>
          <p:spPr bwMode="auto">
            <a:xfrm>
              <a:off x="1231900" y="4441825"/>
              <a:ext cx="2436813" cy="131763"/>
            </a:xfrm>
            <a:custGeom>
              <a:avLst/>
              <a:gdLst>
                <a:gd name="T0" fmla="*/ 198 w 1535"/>
                <a:gd name="T1" fmla="*/ 0 h 83"/>
                <a:gd name="T2" fmla="*/ 1336 w 1535"/>
                <a:gd name="T3" fmla="*/ 0 h 83"/>
                <a:gd name="T4" fmla="*/ 1535 w 1535"/>
                <a:gd name="T5" fmla="*/ 83 h 83"/>
                <a:gd name="T6" fmla="*/ 0 w 1535"/>
                <a:gd name="T7" fmla="*/ 83 h 83"/>
                <a:gd name="T8" fmla="*/ 198 w 1535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5" h="83">
                  <a:moveTo>
                    <a:pt x="198" y="0"/>
                  </a:moveTo>
                  <a:lnTo>
                    <a:pt x="1336" y="0"/>
                  </a:lnTo>
                  <a:lnTo>
                    <a:pt x="1535" y="83"/>
                  </a:lnTo>
                  <a:lnTo>
                    <a:pt x="0" y="8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A7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5"/>
            <p:cNvSpPr>
              <a:spLocks/>
            </p:cNvSpPr>
            <p:nvPr/>
          </p:nvSpPr>
          <p:spPr bwMode="auto">
            <a:xfrm>
              <a:off x="1231900" y="4573587"/>
              <a:ext cx="2436813" cy="79375"/>
            </a:xfrm>
            <a:custGeom>
              <a:avLst/>
              <a:gdLst>
                <a:gd name="T0" fmla="*/ 0 w 1137"/>
                <a:gd name="T1" fmla="*/ 0 h 37"/>
                <a:gd name="T2" fmla="*/ 1137 w 1137"/>
                <a:gd name="T3" fmla="*/ 0 h 37"/>
                <a:gd name="T4" fmla="*/ 1137 w 1137"/>
                <a:gd name="T5" fmla="*/ 16 h 37"/>
                <a:gd name="T6" fmla="*/ 1116 w 1137"/>
                <a:gd name="T7" fmla="*/ 37 h 37"/>
                <a:gd name="T8" fmla="*/ 21 w 1137"/>
                <a:gd name="T9" fmla="*/ 37 h 37"/>
                <a:gd name="T10" fmla="*/ 0 w 1137"/>
                <a:gd name="T11" fmla="*/ 16 h 37"/>
                <a:gd name="T12" fmla="*/ 0 w 113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7" h="37">
                  <a:moveTo>
                    <a:pt x="0" y="0"/>
                  </a:moveTo>
                  <a:cubicBezTo>
                    <a:pt x="1137" y="0"/>
                    <a:pt x="1137" y="0"/>
                    <a:pt x="1137" y="0"/>
                  </a:cubicBezTo>
                  <a:cubicBezTo>
                    <a:pt x="1137" y="16"/>
                    <a:pt x="1137" y="16"/>
                    <a:pt x="1137" y="16"/>
                  </a:cubicBezTo>
                  <a:cubicBezTo>
                    <a:pt x="1137" y="28"/>
                    <a:pt x="1127" y="37"/>
                    <a:pt x="1116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0" y="37"/>
                    <a:pt x="0" y="28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3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96"/>
            <p:cNvSpPr>
              <a:spLocks noChangeArrowheads="1"/>
            </p:cNvSpPr>
            <p:nvPr/>
          </p:nvSpPr>
          <p:spPr bwMode="auto">
            <a:xfrm>
              <a:off x="2205038" y="4597400"/>
              <a:ext cx="490538" cy="3175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97"/>
            <p:cNvSpPr>
              <a:spLocks/>
            </p:cNvSpPr>
            <p:nvPr/>
          </p:nvSpPr>
          <p:spPr bwMode="auto">
            <a:xfrm>
              <a:off x="1557338" y="4451350"/>
              <a:ext cx="201613" cy="15875"/>
            </a:xfrm>
            <a:custGeom>
              <a:avLst/>
              <a:gdLst>
                <a:gd name="T0" fmla="*/ 15 w 94"/>
                <a:gd name="T1" fmla="*/ 0 h 7"/>
                <a:gd name="T2" fmla="*/ 94 w 94"/>
                <a:gd name="T3" fmla="*/ 0 h 7"/>
                <a:gd name="T4" fmla="*/ 82 w 94"/>
                <a:gd name="T5" fmla="*/ 7 h 7"/>
                <a:gd name="T6" fmla="*/ 0 w 94"/>
                <a:gd name="T7" fmla="*/ 7 h 7"/>
                <a:gd name="T8" fmla="*/ 15 w 9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">
                  <a:moveTo>
                    <a:pt x="15" y="0"/>
                  </a:moveTo>
                  <a:cubicBezTo>
                    <a:pt x="41" y="0"/>
                    <a:pt x="68" y="0"/>
                    <a:pt x="94" y="0"/>
                  </a:cubicBezTo>
                  <a:cubicBezTo>
                    <a:pt x="90" y="2"/>
                    <a:pt x="86" y="4"/>
                    <a:pt x="82" y="7"/>
                  </a:cubicBezTo>
                  <a:cubicBezTo>
                    <a:pt x="55" y="7"/>
                    <a:pt x="27" y="7"/>
                    <a:pt x="0" y="7"/>
                  </a:cubicBezTo>
                  <a:cubicBezTo>
                    <a:pt x="5" y="4"/>
                    <a:pt x="10" y="2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98"/>
            <p:cNvSpPr>
              <a:spLocks/>
            </p:cNvSpPr>
            <p:nvPr/>
          </p:nvSpPr>
          <p:spPr bwMode="auto">
            <a:xfrm>
              <a:off x="1879600" y="4451350"/>
              <a:ext cx="187325" cy="15875"/>
            </a:xfrm>
            <a:custGeom>
              <a:avLst/>
              <a:gdLst>
                <a:gd name="T0" fmla="*/ 10 w 88"/>
                <a:gd name="T1" fmla="*/ 0 h 7"/>
                <a:gd name="T2" fmla="*/ 88 w 88"/>
                <a:gd name="T3" fmla="*/ 0 h 7"/>
                <a:gd name="T4" fmla="*/ 82 w 88"/>
                <a:gd name="T5" fmla="*/ 7 h 7"/>
                <a:gd name="T6" fmla="*/ 0 w 88"/>
                <a:gd name="T7" fmla="*/ 7 h 7"/>
                <a:gd name="T8" fmla="*/ 10 w 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">
                  <a:moveTo>
                    <a:pt x="10" y="0"/>
                  </a:moveTo>
                  <a:cubicBezTo>
                    <a:pt x="36" y="0"/>
                    <a:pt x="62" y="0"/>
                    <a:pt x="88" y="0"/>
                  </a:cubicBezTo>
                  <a:cubicBezTo>
                    <a:pt x="86" y="2"/>
                    <a:pt x="84" y="4"/>
                    <a:pt x="82" y="7"/>
                  </a:cubicBezTo>
                  <a:cubicBezTo>
                    <a:pt x="55" y="7"/>
                    <a:pt x="27" y="7"/>
                    <a:pt x="0" y="7"/>
                  </a:cubicBezTo>
                  <a:cubicBezTo>
                    <a:pt x="3" y="4"/>
                    <a:pt x="6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9"/>
            <p:cNvSpPr>
              <a:spLocks/>
            </p:cNvSpPr>
            <p:nvPr/>
          </p:nvSpPr>
          <p:spPr bwMode="auto">
            <a:xfrm>
              <a:off x="2200275" y="4451350"/>
              <a:ext cx="177800" cy="15875"/>
            </a:xfrm>
            <a:custGeom>
              <a:avLst/>
              <a:gdLst>
                <a:gd name="T0" fmla="*/ 4 w 83"/>
                <a:gd name="T1" fmla="*/ 0 h 7"/>
                <a:gd name="T2" fmla="*/ 83 w 83"/>
                <a:gd name="T3" fmla="*/ 0 h 7"/>
                <a:gd name="T4" fmla="*/ 82 w 83"/>
                <a:gd name="T5" fmla="*/ 7 h 7"/>
                <a:gd name="T6" fmla="*/ 0 w 83"/>
                <a:gd name="T7" fmla="*/ 7 h 7"/>
                <a:gd name="T8" fmla="*/ 4 w 8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7">
                  <a:moveTo>
                    <a:pt x="4" y="0"/>
                  </a:moveTo>
                  <a:cubicBezTo>
                    <a:pt x="31" y="0"/>
                    <a:pt x="57" y="0"/>
                    <a:pt x="83" y="0"/>
                  </a:cubicBezTo>
                  <a:cubicBezTo>
                    <a:pt x="83" y="2"/>
                    <a:pt x="82" y="4"/>
                    <a:pt x="82" y="7"/>
                  </a:cubicBezTo>
                  <a:cubicBezTo>
                    <a:pt x="55" y="7"/>
                    <a:pt x="27" y="7"/>
                    <a:pt x="0" y="7"/>
                  </a:cubicBezTo>
                  <a:cubicBezTo>
                    <a:pt x="2" y="4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0"/>
            <p:cNvSpPr>
              <a:spLocks/>
            </p:cNvSpPr>
            <p:nvPr/>
          </p:nvSpPr>
          <p:spPr bwMode="auto">
            <a:xfrm>
              <a:off x="2519363" y="4451350"/>
              <a:ext cx="177800" cy="15875"/>
            </a:xfrm>
            <a:custGeom>
              <a:avLst/>
              <a:gdLst>
                <a:gd name="T0" fmla="*/ 0 w 83"/>
                <a:gd name="T1" fmla="*/ 0 h 7"/>
                <a:gd name="T2" fmla="*/ 79 w 83"/>
                <a:gd name="T3" fmla="*/ 0 h 7"/>
                <a:gd name="T4" fmla="*/ 83 w 83"/>
                <a:gd name="T5" fmla="*/ 7 h 7"/>
                <a:gd name="T6" fmla="*/ 1 w 83"/>
                <a:gd name="T7" fmla="*/ 7 h 7"/>
                <a:gd name="T8" fmla="*/ 0 w 8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7">
                  <a:moveTo>
                    <a:pt x="0" y="0"/>
                  </a:moveTo>
                  <a:cubicBezTo>
                    <a:pt x="26" y="0"/>
                    <a:pt x="53" y="0"/>
                    <a:pt x="79" y="0"/>
                  </a:cubicBezTo>
                  <a:cubicBezTo>
                    <a:pt x="80" y="2"/>
                    <a:pt x="82" y="4"/>
                    <a:pt x="83" y="7"/>
                  </a:cubicBezTo>
                  <a:cubicBezTo>
                    <a:pt x="56" y="7"/>
                    <a:pt x="28" y="7"/>
                    <a:pt x="1" y="7"/>
                  </a:cubicBezTo>
                  <a:cubicBezTo>
                    <a:pt x="1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01"/>
            <p:cNvSpPr>
              <a:spLocks/>
            </p:cNvSpPr>
            <p:nvPr/>
          </p:nvSpPr>
          <p:spPr bwMode="auto">
            <a:xfrm>
              <a:off x="2830513" y="4451350"/>
              <a:ext cx="188913" cy="15875"/>
            </a:xfrm>
            <a:custGeom>
              <a:avLst/>
              <a:gdLst>
                <a:gd name="T0" fmla="*/ 0 w 88"/>
                <a:gd name="T1" fmla="*/ 0 h 7"/>
                <a:gd name="T2" fmla="*/ 78 w 88"/>
                <a:gd name="T3" fmla="*/ 0 h 7"/>
                <a:gd name="T4" fmla="*/ 88 w 88"/>
                <a:gd name="T5" fmla="*/ 7 h 7"/>
                <a:gd name="T6" fmla="*/ 6 w 88"/>
                <a:gd name="T7" fmla="*/ 7 h 7"/>
                <a:gd name="T8" fmla="*/ 0 w 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">
                  <a:moveTo>
                    <a:pt x="0" y="0"/>
                  </a:moveTo>
                  <a:cubicBezTo>
                    <a:pt x="26" y="0"/>
                    <a:pt x="52" y="0"/>
                    <a:pt x="78" y="0"/>
                  </a:cubicBezTo>
                  <a:cubicBezTo>
                    <a:pt x="82" y="2"/>
                    <a:pt x="85" y="4"/>
                    <a:pt x="88" y="7"/>
                  </a:cubicBezTo>
                  <a:cubicBezTo>
                    <a:pt x="61" y="7"/>
                    <a:pt x="33" y="7"/>
                    <a:pt x="6" y="7"/>
                  </a:cubicBez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02"/>
            <p:cNvSpPr>
              <a:spLocks/>
            </p:cNvSpPr>
            <p:nvPr/>
          </p:nvSpPr>
          <p:spPr bwMode="auto">
            <a:xfrm>
              <a:off x="3138488" y="4451350"/>
              <a:ext cx="201613" cy="15875"/>
            </a:xfrm>
            <a:custGeom>
              <a:avLst/>
              <a:gdLst>
                <a:gd name="T0" fmla="*/ 0 w 94"/>
                <a:gd name="T1" fmla="*/ 0 h 7"/>
                <a:gd name="T2" fmla="*/ 79 w 94"/>
                <a:gd name="T3" fmla="*/ 0 h 7"/>
                <a:gd name="T4" fmla="*/ 94 w 94"/>
                <a:gd name="T5" fmla="*/ 7 h 7"/>
                <a:gd name="T6" fmla="*/ 12 w 94"/>
                <a:gd name="T7" fmla="*/ 7 h 7"/>
                <a:gd name="T8" fmla="*/ 0 w 9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">
                  <a:moveTo>
                    <a:pt x="0" y="0"/>
                  </a:moveTo>
                  <a:cubicBezTo>
                    <a:pt x="27" y="0"/>
                    <a:pt x="53" y="0"/>
                    <a:pt x="79" y="0"/>
                  </a:cubicBezTo>
                  <a:cubicBezTo>
                    <a:pt x="84" y="2"/>
                    <a:pt x="89" y="4"/>
                    <a:pt x="94" y="7"/>
                  </a:cubicBezTo>
                  <a:cubicBezTo>
                    <a:pt x="67" y="7"/>
                    <a:pt x="40" y="7"/>
                    <a:pt x="12" y="7"/>
                  </a:cubicBezTo>
                  <a:cubicBezTo>
                    <a:pt x="8" y="4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03"/>
            <p:cNvSpPr>
              <a:spLocks/>
            </p:cNvSpPr>
            <p:nvPr/>
          </p:nvSpPr>
          <p:spPr bwMode="auto">
            <a:xfrm>
              <a:off x="1504950" y="4478337"/>
              <a:ext cx="209550" cy="14288"/>
            </a:xfrm>
            <a:custGeom>
              <a:avLst/>
              <a:gdLst>
                <a:gd name="T0" fmla="*/ 15 w 98"/>
                <a:gd name="T1" fmla="*/ 0 h 7"/>
                <a:gd name="T2" fmla="*/ 98 w 98"/>
                <a:gd name="T3" fmla="*/ 0 h 7"/>
                <a:gd name="T4" fmla="*/ 87 w 98"/>
                <a:gd name="T5" fmla="*/ 7 h 7"/>
                <a:gd name="T6" fmla="*/ 0 w 98"/>
                <a:gd name="T7" fmla="*/ 7 h 7"/>
                <a:gd name="T8" fmla="*/ 15 w 9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">
                  <a:moveTo>
                    <a:pt x="15" y="0"/>
                  </a:moveTo>
                  <a:cubicBezTo>
                    <a:pt x="43" y="0"/>
                    <a:pt x="70" y="0"/>
                    <a:pt x="98" y="0"/>
                  </a:cubicBezTo>
                  <a:cubicBezTo>
                    <a:pt x="95" y="2"/>
                    <a:pt x="91" y="5"/>
                    <a:pt x="87" y="7"/>
                  </a:cubicBezTo>
                  <a:cubicBezTo>
                    <a:pt x="58" y="7"/>
                    <a:pt x="29" y="7"/>
                    <a:pt x="0" y="7"/>
                  </a:cubicBezTo>
                  <a:cubicBezTo>
                    <a:pt x="5" y="5"/>
                    <a:pt x="10" y="2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04"/>
            <p:cNvSpPr>
              <a:spLocks/>
            </p:cNvSpPr>
            <p:nvPr/>
          </p:nvSpPr>
          <p:spPr bwMode="auto">
            <a:xfrm>
              <a:off x="1844675" y="4478337"/>
              <a:ext cx="200025" cy="14288"/>
            </a:xfrm>
            <a:custGeom>
              <a:avLst/>
              <a:gdLst>
                <a:gd name="T0" fmla="*/ 9 w 93"/>
                <a:gd name="T1" fmla="*/ 0 h 7"/>
                <a:gd name="T2" fmla="*/ 93 w 93"/>
                <a:gd name="T3" fmla="*/ 0 h 7"/>
                <a:gd name="T4" fmla="*/ 87 w 93"/>
                <a:gd name="T5" fmla="*/ 7 h 7"/>
                <a:gd name="T6" fmla="*/ 0 w 93"/>
                <a:gd name="T7" fmla="*/ 7 h 7"/>
                <a:gd name="T8" fmla="*/ 9 w 9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">
                  <a:moveTo>
                    <a:pt x="9" y="0"/>
                  </a:moveTo>
                  <a:cubicBezTo>
                    <a:pt x="37" y="0"/>
                    <a:pt x="65" y="0"/>
                    <a:pt x="93" y="0"/>
                  </a:cubicBezTo>
                  <a:cubicBezTo>
                    <a:pt x="91" y="2"/>
                    <a:pt x="89" y="5"/>
                    <a:pt x="87" y="7"/>
                  </a:cubicBezTo>
                  <a:cubicBezTo>
                    <a:pt x="58" y="7"/>
                    <a:pt x="29" y="7"/>
                    <a:pt x="0" y="7"/>
                  </a:cubicBezTo>
                  <a:cubicBezTo>
                    <a:pt x="3" y="5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05"/>
            <p:cNvSpPr>
              <a:spLocks/>
            </p:cNvSpPr>
            <p:nvPr/>
          </p:nvSpPr>
          <p:spPr bwMode="auto">
            <a:xfrm>
              <a:off x="2185988" y="4478337"/>
              <a:ext cx="187325" cy="14288"/>
            </a:xfrm>
            <a:custGeom>
              <a:avLst/>
              <a:gdLst>
                <a:gd name="T0" fmla="*/ 4 w 88"/>
                <a:gd name="T1" fmla="*/ 0 h 7"/>
                <a:gd name="T2" fmla="*/ 88 w 88"/>
                <a:gd name="T3" fmla="*/ 0 h 7"/>
                <a:gd name="T4" fmla="*/ 87 w 88"/>
                <a:gd name="T5" fmla="*/ 7 h 7"/>
                <a:gd name="T6" fmla="*/ 0 w 88"/>
                <a:gd name="T7" fmla="*/ 7 h 7"/>
                <a:gd name="T8" fmla="*/ 4 w 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">
                  <a:moveTo>
                    <a:pt x="4" y="0"/>
                  </a:moveTo>
                  <a:cubicBezTo>
                    <a:pt x="32" y="0"/>
                    <a:pt x="60" y="0"/>
                    <a:pt x="88" y="0"/>
                  </a:cubicBezTo>
                  <a:cubicBezTo>
                    <a:pt x="88" y="2"/>
                    <a:pt x="87" y="5"/>
                    <a:pt x="87" y="7"/>
                  </a:cubicBezTo>
                  <a:cubicBezTo>
                    <a:pt x="58" y="7"/>
                    <a:pt x="29" y="7"/>
                    <a:pt x="0" y="7"/>
                  </a:cubicBezTo>
                  <a:cubicBezTo>
                    <a:pt x="2" y="5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06"/>
            <p:cNvSpPr>
              <a:spLocks/>
            </p:cNvSpPr>
            <p:nvPr/>
          </p:nvSpPr>
          <p:spPr bwMode="auto">
            <a:xfrm>
              <a:off x="2524125" y="4478337"/>
              <a:ext cx="188913" cy="14288"/>
            </a:xfrm>
            <a:custGeom>
              <a:avLst/>
              <a:gdLst>
                <a:gd name="T0" fmla="*/ 0 w 88"/>
                <a:gd name="T1" fmla="*/ 0 h 7"/>
                <a:gd name="T2" fmla="*/ 84 w 88"/>
                <a:gd name="T3" fmla="*/ 0 h 7"/>
                <a:gd name="T4" fmla="*/ 88 w 88"/>
                <a:gd name="T5" fmla="*/ 7 h 7"/>
                <a:gd name="T6" fmla="*/ 1 w 88"/>
                <a:gd name="T7" fmla="*/ 7 h 7"/>
                <a:gd name="T8" fmla="*/ 0 w 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">
                  <a:moveTo>
                    <a:pt x="0" y="0"/>
                  </a:moveTo>
                  <a:cubicBezTo>
                    <a:pt x="28" y="0"/>
                    <a:pt x="56" y="0"/>
                    <a:pt x="84" y="0"/>
                  </a:cubicBezTo>
                  <a:cubicBezTo>
                    <a:pt x="86" y="2"/>
                    <a:pt x="87" y="5"/>
                    <a:pt x="88" y="7"/>
                  </a:cubicBezTo>
                  <a:cubicBezTo>
                    <a:pt x="59" y="7"/>
                    <a:pt x="30" y="7"/>
                    <a:pt x="1" y="7"/>
                  </a:cubicBezTo>
                  <a:cubicBezTo>
                    <a:pt x="1" y="5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07"/>
            <p:cNvSpPr>
              <a:spLocks/>
            </p:cNvSpPr>
            <p:nvPr/>
          </p:nvSpPr>
          <p:spPr bwMode="auto">
            <a:xfrm>
              <a:off x="2854325" y="4478337"/>
              <a:ext cx="201613" cy="14288"/>
            </a:xfrm>
            <a:custGeom>
              <a:avLst/>
              <a:gdLst>
                <a:gd name="T0" fmla="*/ 0 w 94"/>
                <a:gd name="T1" fmla="*/ 0 h 7"/>
                <a:gd name="T2" fmla="*/ 84 w 94"/>
                <a:gd name="T3" fmla="*/ 0 h 7"/>
                <a:gd name="T4" fmla="*/ 94 w 94"/>
                <a:gd name="T5" fmla="*/ 7 h 7"/>
                <a:gd name="T6" fmla="*/ 7 w 94"/>
                <a:gd name="T7" fmla="*/ 7 h 7"/>
                <a:gd name="T8" fmla="*/ 0 w 9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">
                  <a:moveTo>
                    <a:pt x="0" y="0"/>
                  </a:moveTo>
                  <a:cubicBezTo>
                    <a:pt x="28" y="0"/>
                    <a:pt x="56" y="0"/>
                    <a:pt x="84" y="0"/>
                  </a:cubicBezTo>
                  <a:cubicBezTo>
                    <a:pt x="87" y="2"/>
                    <a:pt x="90" y="5"/>
                    <a:pt x="94" y="7"/>
                  </a:cubicBezTo>
                  <a:cubicBezTo>
                    <a:pt x="65" y="7"/>
                    <a:pt x="36" y="7"/>
                    <a:pt x="7" y="7"/>
                  </a:cubicBezTo>
                  <a:cubicBezTo>
                    <a:pt x="5" y="5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08"/>
            <p:cNvSpPr>
              <a:spLocks/>
            </p:cNvSpPr>
            <p:nvPr/>
          </p:nvSpPr>
          <p:spPr bwMode="auto">
            <a:xfrm>
              <a:off x="3184525" y="4478337"/>
              <a:ext cx="211138" cy="14288"/>
            </a:xfrm>
            <a:custGeom>
              <a:avLst/>
              <a:gdLst>
                <a:gd name="T0" fmla="*/ 0 w 99"/>
                <a:gd name="T1" fmla="*/ 0 h 7"/>
                <a:gd name="T2" fmla="*/ 84 w 99"/>
                <a:gd name="T3" fmla="*/ 0 h 7"/>
                <a:gd name="T4" fmla="*/ 99 w 99"/>
                <a:gd name="T5" fmla="*/ 7 h 7"/>
                <a:gd name="T6" fmla="*/ 12 w 99"/>
                <a:gd name="T7" fmla="*/ 7 h 7"/>
                <a:gd name="T8" fmla="*/ 0 w 9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7">
                  <a:moveTo>
                    <a:pt x="0" y="0"/>
                  </a:moveTo>
                  <a:cubicBezTo>
                    <a:pt x="28" y="0"/>
                    <a:pt x="56" y="0"/>
                    <a:pt x="84" y="0"/>
                  </a:cubicBezTo>
                  <a:cubicBezTo>
                    <a:pt x="89" y="2"/>
                    <a:pt x="94" y="5"/>
                    <a:pt x="99" y="7"/>
                  </a:cubicBezTo>
                  <a:cubicBezTo>
                    <a:pt x="70" y="7"/>
                    <a:pt x="41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09"/>
            <p:cNvSpPr>
              <a:spLocks/>
            </p:cNvSpPr>
            <p:nvPr/>
          </p:nvSpPr>
          <p:spPr bwMode="auto">
            <a:xfrm>
              <a:off x="1447800" y="4505325"/>
              <a:ext cx="223838" cy="15875"/>
            </a:xfrm>
            <a:custGeom>
              <a:avLst/>
              <a:gdLst>
                <a:gd name="T0" fmla="*/ 15 w 104"/>
                <a:gd name="T1" fmla="*/ 0 h 7"/>
                <a:gd name="T2" fmla="*/ 104 w 104"/>
                <a:gd name="T3" fmla="*/ 0 h 7"/>
                <a:gd name="T4" fmla="*/ 92 w 104"/>
                <a:gd name="T5" fmla="*/ 7 h 7"/>
                <a:gd name="T6" fmla="*/ 0 w 104"/>
                <a:gd name="T7" fmla="*/ 7 h 7"/>
                <a:gd name="T8" fmla="*/ 15 w 10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">
                  <a:moveTo>
                    <a:pt x="15" y="0"/>
                  </a:moveTo>
                  <a:cubicBezTo>
                    <a:pt x="45" y="0"/>
                    <a:pt x="74" y="0"/>
                    <a:pt x="104" y="0"/>
                  </a:cubicBezTo>
                  <a:cubicBezTo>
                    <a:pt x="100" y="2"/>
                    <a:pt x="96" y="4"/>
                    <a:pt x="92" y="7"/>
                  </a:cubicBezTo>
                  <a:cubicBezTo>
                    <a:pt x="61" y="7"/>
                    <a:pt x="31" y="7"/>
                    <a:pt x="0" y="7"/>
                  </a:cubicBezTo>
                  <a:cubicBezTo>
                    <a:pt x="5" y="4"/>
                    <a:pt x="10" y="2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10"/>
            <p:cNvSpPr>
              <a:spLocks/>
            </p:cNvSpPr>
            <p:nvPr/>
          </p:nvSpPr>
          <p:spPr bwMode="auto">
            <a:xfrm>
              <a:off x="1809750" y="4505325"/>
              <a:ext cx="211138" cy="15875"/>
            </a:xfrm>
            <a:custGeom>
              <a:avLst/>
              <a:gdLst>
                <a:gd name="T0" fmla="*/ 9 w 98"/>
                <a:gd name="T1" fmla="*/ 0 h 7"/>
                <a:gd name="T2" fmla="*/ 98 w 98"/>
                <a:gd name="T3" fmla="*/ 0 h 7"/>
                <a:gd name="T4" fmla="*/ 92 w 98"/>
                <a:gd name="T5" fmla="*/ 7 h 7"/>
                <a:gd name="T6" fmla="*/ 0 w 98"/>
                <a:gd name="T7" fmla="*/ 7 h 7"/>
                <a:gd name="T8" fmla="*/ 9 w 9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">
                  <a:moveTo>
                    <a:pt x="9" y="0"/>
                  </a:moveTo>
                  <a:cubicBezTo>
                    <a:pt x="39" y="0"/>
                    <a:pt x="68" y="0"/>
                    <a:pt x="98" y="0"/>
                  </a:cubicBezTo>
                  <a:cubicBezTo>
                    <a:pt x="96" y="2"/>
                    <a:pt x="94" y="4"/>
                    <a:pt x="92" y="7"/>
                  </a:cubicBezTo>
                  <a:cubicBezTo>
                    <a:pt x="61" y="7"/>
                    <a:pt x="30" y="7"/>
                    <a:pt x="0" y="7"/>
                  </a:cubicBezTo>
                  <a:cubicBezTo>
                    <a:pt x="3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11"/>
            <p:cNvSpPr>
              <a:spLocks/>
            </p:cNvSpPr>
            <p:nvPr/>
          </p:nvSpPr>
          <p:spPr bwMode="auto">
            <a:xfrm>
              <a:off x="2170113" y="4505325"/>
              <a:ext cx="200025" cy="15875"/>
            </a:xfrm>
            <a:custGeom>
              <a:avLst/>
              <a:gdLst>
                <a:gd name="T0" fmla="*/ 4 w 93"/>
                <a:gd name="T1" fmla="*/ 0 h 7"/>
                <a:gd name="T2" fmla="*/ 93 w 93"/>
                <a:gd name="T3" fmla="*/ 0 h 7"/>
                <a:gd name="T4" fmla="*/ 92 w 93"/>
                <a:gd name="T5" fmla="*/ 7 h 7"/>
                <a:gd name="T6" fmla="*/ 0 w 93"/>
                <a:gd name="T7" fmla="*/ 7 h 7"/>
                <a:gd name="T8" fmla="*/ 4 w 9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">
                  <a:moveTo>
                    <a:pt x="4" y="0"/>
                  </a:moveTo>
                  <a:cubicBezTo>
                    <a:pt x="34" y="0"/>
                    <a:pt x="64" y="0"/>
                    <a:pt x="93" y="0"/>
                  </a:cubicBezTo>
                  <a:cubicBezTo>
                    <a:pt x="93" y="2"/>
                    <a:pt x="93" y="4"/>
                    <a:pt x="92" y="7"/>
                  </a:cubicBezTo>
                  <a:cubicBezTo>
                    <a:pt x="61" y="7"/>
                    <a:pt x="31" y="7"/>
                    <a:pt x="0" y="7"/>
                  </a:cubicBezTo>
                  <a:cubicBezTo>
                    <a:pt x="2" y="4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12"/>
            <p:cNvSpPr>
              <a:spLocks/>
            </p:cNvSpPr>
            <p:nvPr/>
          </p:nvSpPr>
          <p:spPr bwMode="auto">
            <a:xfrm>
              <a:off x="2528888" y="4505325"/>
              <a:ext cx="200025" cy="15875"/>
            </a:xfrm>
            <a:custGeom>
              <a:avLst/>
              <a:gdLst>
                <a:gd name="T0" fmla="*/ 0 w 94"/>
                <a:gd name="T1" fmla="*/ 0 h 7"/>
                <a:gd name="T2" fmla="*/ 89 w 94"/>
                <a:gd name="T3" fmla="*/ 0 h 7"/>
                <a:gd name="T4" fmla="*/ 94 w 94"/>
                <a:gd name="T5" fmla="*/ 7 h 7"/>
                <a:gd name="T6" fmla="*/ 2 w 94"/>
                <a:gd name="T7" fmla="*/ 7 h 7"/>
                <a:gd name="T8" fmla="*/ 0 w 9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">
                  <a:moveTo>
                    <a:pt x="0" y="0"/>
                  </a:moveTo>
                  <a:cubicBezTo>
                    <a:pt x="30" y="0"/>
                    <a:pt x="60" y="0"/>
                    <a:pt x="89" y="0"/>
                  </a:cubicBezTo>
                  <a:cubicBezTo>
                    <a:pt x="91" y="2"/>
                    <a:pt x="92" y="4"/>
                    <a:pt x="94" y="7"/>
                  </a:cubicBezTo>
                  <a:cubicBezTo>
                    <a:pt x="63" y="7"/>
                    <a:pt x="32" y="7"/>
                    <a:pt x="2" y="7"/>
                  </a:cubicBezTo>
                  <a:cubicBezTo>
                    <a:pt x="1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13"/>
            <p:cNvSpPr>
              <a:spLocks/>
            </p:cNvSpPr>
            <p:nvPr/>
          </p:nvSpPr>
          <p:spPr bwMode="auto">
            <a:xfrm>
              <a:off x="2879725" y="4505325"/>
              <a:ext cx="209550" cy="15875"/>
            </a:xfrm>
            <a:custGeom>
              <a:avLst/>
              <a:gdLst>
                <a:gd name="T0" fmla="*/ 0 w 98"/>
                <a:gd name="T1" fmla="*/ 0 h 7"/>
                <a:gd name="T2" fmla="*/ 89 w 98"/>
                <a:gd name="T3" fmla="*/ 0 h 7"/>
                <a:gd name="T4" fmla="*/ 98 w 98"/>
                <a:gd name="T5" fmla="*/ 7 h 7"/>
                <a:gd name="T6" fmla="*/ 6 w 98"/>
                <a:gd name="T7" fmla="*/ 7 h 7"/>
                <a:gd name="T8" fmla="*/ 0 w 9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">
                  <a:moveTo>
                    <a:pt x="0" y="0"/>
                  </a:moveTo>
                  <a:cubicBezTo>
                    <a:pt x="29" y="0"/>
                    <a:pt x="59" y="0"/>
                    <a:pt x="89" y="0"/>
                  </a:cubicBezTo>
                  <a:cubicBezTo>
                    <a:pt x="92" y="2"/>
                    <a:pt x="95" y="4"/>
                    <a:pt x="98" y="7"/>
                  </a:cubicBezTo>
                  <a:cubicBezTo>
                    <a:pt x="67" y="7"/>
                    <a:pt x="37" y="7"/>
                    <a:pt x="6" y="7"/>
                  </a:cubicBez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14"/>
            <p:cNvSpPr>
              <a:spLocks/>
            </p:cNvSpPr>
            <p:nvPr/>
          </p:nvSpPr>
          <p:spPr bwMode="auto">
            <a:xfrm>
              <a:off x="3228975" y="4505325"/>
              <a:ext cx="222250" cy="15875"/>
            </a:xfrm>
            <a:custGeom>
              <a:avLst/>
              <a:gdLst>
                <a:gd name="T0" fmla="*/ 0 w 104"/>
                <a:gd name="T1" fmla="*/ 0 h 7"/>
                <a:gd name="T2" fmla="*/ 89 w 104"/>
                <a:gd name="T3" fmla="*/ 0 h 7"/>
                <a:gd name="T4" fmla="*/ 104 w 104"/>
                <a:gd name="T5" fmla="*/ 7 h 7"/>
                <a:gd name="T6" fmla="*/ 12 w 104"/>
                <a:gd name="T7" fmla="*/ 7 h 7"/>
                <a:gd name="T8" fmla="*/ 0 w 10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">
                  <a:moveTo>
                    <a:pt x="0" y="0"/>
                  </a:moveTo>
                  <a:cubicBezTo>
                    <a:pt x="29" y="0"/>
                    <a:pt x="59" y="0"/>
                    <a:pt x="89" y="0"/>
                  </a:cubicBezTo>
                  <a:cubicBezTo>
                    <a:pt x="94" y="2"/>
                    <a:pt x="99" y="4"/>
                    <a:pt x="104" y="7"/>
                  </a:cubicBezTo>
                  <a:cubicBezTo>
                    <a:pt x="73" y="7"/>
                    <a:pt x="42" y="7"/>
                    <a:pt x="12" y="7"/>
                  </a:cubicBezTo>
                  <a:cubicBezTo>
                    <a:pt x="8" y="4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5"/>
            <p:cNvSpPr>
              <a:spLocks/>
            </p:cNvSpPr>
            <p:nvPr/>
          </p:nvSpPr>
          <p:spPr bwMode="auto">
            <a:xfrm>
              <a:off x="1395413" y="4530725"/>
              <a:ext cx="2109788" cy="15875"/>
            </a:xfrm>
            <a:custGeom>
              <a:avLst/>
              <a:gdLst>
                <a:gd name="T0" fmla="*/ 15 w 985"/>
                <a:gd name="T1" fmla="*/ 0 h 7"/>
                <a:gd name="T2" fmla="*/ 492 w 985"/>
                <a:gd name="T3" fmla="*/ 0 h 7"/>
                <a:gd name="T4" fmla="*/ 970 w 985"/>
                <a:gd name="T5" fmla="*/ 0 h 7"/>
                <a:gd name="T6" fmla="*/ 985 w 985"/>
                <a:gd name="T7" fmla="*/ 7 h 7"/>
                <a:gd name="T8" fmla="*/ 492 w 985"/>
                <a:gd name="T9" fmla="*/ 7 h 7"/>
                <a:gd name="T10" fmla="*/ 0 w 985"/>
                <a:gd name="T11" fmla="*/ 7 h 7"/>
                <a:gd name="T12" fmla="*/ 15 w 98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">
                  <a:moveTo>
                    <a:pt x="15" y="0"/>
                  </a:moveTo>
                  <a:cubicBezTo>
                    <a:pt x="174" y="0"/>
                    <a:pt x="333" y="0"/>
                    <a:pt x="492" y="0"/>
                  </a:cubicBezTo>
                  <a:cubicBezTo>
                    <a:pt x="652" y="0"/>
                    <a:pt x="811" y="0"/>
                    <a:pt x="970" y="0"/>
                  </a:cubicBezTo>
                  <a:cubicBezTo>
                    <a:pt x="976" y="2"/>
                    <a:pt x="980" y="5"/>
                    <a:pt x="985" y="7"/>
                  </a:cubicBezTo>
                  <a:cubicBezTo>
                    <a:pt x="821" y="7"/>
                    <a:pt x="657" y="7"/>
                    <a:pt x="492" y="7"/>
                  </a:cubicBezTo>
                  <a:cubicBezTo>
                    <a:pt x="328" y="7"/>
                    <a:pt x="164" y="7"/>
                    <a:pt x="0" y="7"/>
                  </a:cubicBezTo>
                  <a:cubicBezTo>
                    <a:pt x="5" y="5"/>
                    <a:pt x="10" y="2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16"/>
            <p:cNvSpPr>
              <a:spLocks/>
            </p:cNvSpPr>
            <p:nvPr/>
          </p:nvSpPr>
          <p:spPr bwMode="auto">
            <a:xfrm>
              <a:off x="1641475" y="3376612"/>
              <a:ext cx="1619250" cy="869950"/>
            </a:xfrm>
            <a:custGeom>
              <a:avLst/>
              <a:gdLst>
                <a:gd name="T0" fmla="*/ 1020 w 1020"/>
                <a:gd name="T1" fmla="*/ 0 h 548"/>
                <a:gd name="T2" fmla="*/ 0 w 1020"/>
                <a:gd name="T3" fmla="*/ 548 h 548"/>
                <a:gd name="T4" fmla="*/ 1020 w 1020"/>
                <a:gd name="T5" fmla="*/ 548 h 548"/>
                <a:gd name="T6" fmla="*/ 1020 w 1020"/>
                <a:gd name="T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0" h="548">
                  <a:moveTo>
                    <a:pt x="1020" y="0"/>
                  </a:moveTo>
                  <a:lnTo>
                    <a:pt x="0" y="548"/>
                  </a:lnTo>
                  <a:lnTo>
                    <a:pt x="1020" y="548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17"/>
            <p:cNvSpPr>
              <a:spLocks noEditPoints="1"/>
            </p:cNvSpPr>
            <p:nvPr/>
          </p:nvSpPr>
          <p:spPr bwMode="auto">
            <a:xfrm>
              <a:off x="2027238" y="2890837"/>
              <a:ext cx="858838" cy="858838"/>
            </a:xfrm>
            <a:custGeom>
              <a:avLst/>
              <a:gdLst>
                <a:gd name="T0" fmla="*/ 200 w 401"/>
                <a:gd name="T1" fmla="*/ 27 h 401"/>
                <a:gd name="T2" fmla="*/ 220 w 401"/>
                <a:gd name="T3" fmla="*/ 28 h 401"/>
                <a:gd name="T4" fmla="*/ 228 w 401"/>
                <a:gd name="T5" fmla="*/ 0 h 401"/>
                <a:gd name="T6" fmla="*/ 289 w 401"/>
                <a:gd name="T7" fmla="*/ 18 h 401"/>
                <a:gd name="T8" fmla="*/ 280 w 401"/>
                <a:gd name="T9" fmla="*/ 47 h 401"/>
                <a:gd name="T10" fmla="*/ 336 w 401"/>
                <a:gd name="T11" fmla="*/ 92 h 401"/>
                <a:gd name="T12" fmla="*/ 362 w 401"/>
                <a:gd name="T13" fmla="*/ 78 h 401"/>
                <a:gd name="T14" fmla="*/ 392 w 401"/>
                <a:gd name="T15" fmla="*/ 134 h 401"/>
                <a:gd name="T16" fmla="*/ 365 w 401"/>
                <a:gd name="T17" fmla="*/ 148 h 401"/>
                <a:gd name="T18" fmla="*/ 372 w 401"/>
                <a:gd name="T19" fmla="*/ 219 h 401"/>
                <a:gd name="T20" fmla="*/ 401 w 401"/>
                <a:gd name="T21" fmla="*/ 228 h 401"/>
                <a:gd name="T22" fmla="*/ 383 w 401"/>
                <a:gd name="T23" fmla="*/ 289 h 401"/>
                <a:gd name="T24" fmla="*/ 354 w 401"/>
                <a:gd name="T25" fmla="*/ 280 h 401"/>
                <a:gd name="T26" fmla="*/ 308 w 401"/>
                <a:gd name="T27" fmla="*/ 335 h 401"/>
                <a:gd name="T28" fmla="*/ 323 w 401"/>
                <a:gd name="T29" fmla="*/ 362 h 401"/>
                <a:gd name="T30" fmla="*/ 267 w 401"/>
                <a:gd name="T31" fmla="*/ 392 h 401"/>
                <a:gd name="T32" fmla="*/ 253 w 401"/>
                <a:gd name="T33" fmla="*/ 365 h 401"/>
                <a:gd name="T34" fmla="*/ 200 w 401"/>
                <a:gd name="T35" fmla="*/ 373 h 401"/>
                <a:gd name="T36" fmla="*/ 200 w 401"/>
                <a:gd name="T37" fmla="*/ 328 h 401"/>
                <a:gd name="T38" fmla="*/ 323 w 401"/>
                <a:gd name="T39" fmla="*/ 237 h 401"/>
                <a:gd name="T40" fmla="*/ 238 w 401"/>
                <a:gd name="T41" fmla="*/ 78 h 401"/>
                <a:gd name="T42" fmla="*/ 200 w 401"/>
                <a:gd name="T43" fmla="*/ 72 h 401"/>
                <a:gd name="T44" fmla="*/ 200 w 401"/>
                <a:gd name="T45" fmla="*/ 27 h 401"/>
                <a:gd name="T46" fmla="*/ 93 w 401"/>
                <a:gd name="T47" fmla="*/ 65 h 401"/>
                <a:gd name="T48" fmla="*/ 78 w 401"/>
                <a:gd name="T49" fmla="*/ 39 h 401"/>
                <a:gd name="T50" fmla="*/ 134 w 401"/>
                <a:gd name="T51" fmla="*/ 9 h 401"/>
                <a:gd name="T52" fmla="*/ 148 w 401"/>
                <a:gd name="T53" fmla="*/ 35 h 401"/>
                <a:gd name="T54" fmla="*/ 200 w 401"/>
                <a:gd name="T55" fmla="*/ 27 h 401"/>
                <a:gd name="T56" fmla="*/ 200 w 401"/>
                <a:gd name="T57" fmla="*/ 72 h 401"/>
                <a:gd name="T58" fmla="*/ 78 w 401"/>
                <a:gd name="T59" fmla="*/ 163 h 401"/>
                <a:gd name="T60" fmla="*/ 163 w 401"/>
                <a:gd name="T61" fmla="*/ 322 h 401"/>
                <a:gd name="T62" fmla="*/ 163 w 401"/>
                <a:gd name="T63" fmla="*/ 322 h 401"/>
                <a:gd name="T64" fmla="*/ 200 w 401"/>
                <a:gd name="T65" fmla="*/ 328 h 401"/>
                <a:gd name="T66" fmla="*/ 200 w 401"/>
                <a:gd name="T67" fmla="*/ 373 h 401"/>
                <a:gd name="T68" fmla="*/ 181 w 401"/>
                <a:gd name="T69" fmla="*/ 372 h 401"/>
                <a:gd name="T70" fmla="*/ 173 w 401"/>
                <a:gd name="T71" fmla="*/ 401 h 401"/>
                <a:gd name="T72" fmla="*/ 112 w 401"/>
                <a:gd name="T73" fmla="*/ 382 h 401"/>
                <a:gd name="T74" fmla="*/ 121 w 401"/>
                <a:gd name="T75" fmla="*/ 354 h 401"/>
                <a:gd name="T76" fmla="*/ 65 w 401"/>
                <a:gd name="T77" fmla="*/ 308 h 401"/>
                <a:gd name="T78" fmla="*/ 39 w 401"/>
                <a:gd name="T79" fmla="*/ 322 h 401"/>
                <a:gd name="T80" fmla="*/ 9 w 401"/>
                <a:gd name="T81" fmla="*/ 267 h 401"/>
                <a:gd name="T82" fmla="*/ 36 w 401"/>
                <a:gd name="T83" fmla="*/ 252 h 401"/>
                <a:gd name="T84" fmla="*/ 29 w 401"/>
                <a:gd name="T85" fmla="*/ 181 h 401"/>
                <a:gd name="T86" fmla="*/ 0 w 401"/>
                <a:gd name="T87" fmla="*/ 172 h 401"/>
                <a:gd name="T88" fmla="*/ 18 w 401"/>
                <a:gd name="T89" fmla="*/ 112 h 401"/>
                <a:gd name="T90" fmla="*/ 47 w 401"/>
                <a:gd name="T91" fmla="*/ 120 h 401"/>
                <a:gd name="T92" fmla="*/ 93 w 401"/>
                <a:gd name="T93" fmla="*/ 6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1" h="401">
                  <a:moveTo>
                    <a:pt x="200" y="27"/>
                  </a:moveTo>
                  <a:cubicBezTo>
                    <a:pt x="207" y="27"/>
                    <a:pt x="213" y="28"/>
                    <a:pt x="220" y="2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302" y="58"/>
                    <a:pt x="321" y="74"/>
                    <a:pt x="336" y="92"/>
                  </a:cubicBezTo>
                  <a:cubicBezTo>
                    <a:pt x="362" y="78"/>
                    <a:pt x="362" y="78"/>
                    <a:pt x="362" y="78"/>
                  </a:cubicBezTo>
                  <a:cubicBezTo>
                    <a:pt x="392" y="134"/>
                    <a:pt x="392" y="134"/>
                    <a:pt x="392" y="134"/>
                  </a:cubicBezTo>
                  <a:cubicBezTo>
                    <a:pt x="365" y="148"/>
                    <a:pt x="365" y="148"/>
                    <a:pt x="365" y="148"/>
                  </a:cubicBezTo>
                  <a:cubicBezTo>
                    <a:pt x="373" y="171"/>
                    <a:pt x="375" y="195"/>
                    <a:pt x="372" y="219"/>
                  </a:cubicBezTo>
                  <a:cubicBezTo>
                    <a:pt x="401" y="228"/>
                    <a:pt x="401" y="228"/>
                    <a:pt x="401" y="228"/>
                  </a:cubicBezTo>
                  <a:cubicBezTo>
                    <a:pt x="383" y="289"/>
                    <a:pt x="383" y="289"/>
                    <a:pt x="383" y="289"/>
                  </a:cubicBezTo>
                  <a:cubicBezTo>
                    <a:pt x="354" y="280"/>
                    <a:pt x="354" y="280"/>
                    <a:pt x="354" y="280"/>
                  </a:cubicBezTo>
                  <a:cubicBezTo>
                    <a:pt x="343" y="302"/>
                    <a:pt x="327" y="321"/>
                    <a:pt x="308" y="335"/>
                  </a:cubicBezTo>
                  <a:cubicBezTo>
                    <a:pt x="323" y="362"/>
                    <a:pt x="323" y="362"/>
                    <a:pt x="323" y="362"/>
                  </a:cubicBezTo>
                  <a:cubicBezTo>
                    <a:pt x="267" y="392"/>
                    <a:pt x="267" y="392"/>
                    <a:pt x="267" y="392"/>
                  </a:cubicBezTo>
                  <a:cubicBezTo>
                    <a:pt x="253" y="365"/>
                    <a:pt x="253" y="365"/>
                    <a:pt x="253" y="365"/>
                  </a:cubicBezTo>
                  <a:cubicBezTo>
                    <a:pt x="236" y="370"/>
                    <a:pt x="218" y="373"/>
                    <a:pt x="200" y="373"/>
                  </a:cubicBezTo>
                  <a:cubicBezTo>
                    <a:pt x="200" y="328"/>
                    <a:pt x="200" y="328"/>
                    <a:pt x="200" y="328"/>
                  </a:cubicBezTo>
                  <a:cubicBezTo>
                    <a:pt x="255" y="328"/>
                    <a:pt x="306" y="292"/>
                    <a:pt x="323" y="237"/>
                  </a:cubicBezTo>
                  <a:cubicBezTo>
                    <a:pt x="343" y="170"/>
                    <a:pt x="305" y="98"/>
                    <a:pt x="238" y="78"/>
                  </a:cubicBezTo>
                  <a:cubicBezTo>
                    <a:pt x="225" y="74"/>
                    <a:pt x="213" y="72"/>
                    <a:pt x="200" y="72"/>
                  </a:cubicBezTo>
                  <a:lnTo>
                    <a:pt x="200" y="27"/>
                  </a:lnTo>
                  <a:close/>
                  <a:moveTo>
                    <a:pt x="93" y="65"/>
                  </a:moveTo>
                  <a:cubicBezTo>
                    <a:pt x="78" y="39"/>
                    <a:pt x="78" y="39"/>
                    <a:pt x="78" y="3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65" y="30"/>
                    <a:pt x="183" y="27"/>
                    <a:pt x="200" y="27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146" y="72"/>
                    <a:pt x="95" y="108"/>
                    <a:pt x="78" y="163"/>
                  </a:cubicBezTo>
                  <a:cubicBezTo>
                    <a:pt x="58" y="231"/>
                    <a:pt x="96" y="302"/>
                    <a:pt x="163" y="322"/>
                  </a:cubicBezTo>
                  <a:cubicBezTo>
                    <a:pt x="163" y="322"/>
                    <a:pt x="163" y="322"/>
                    <a:pt x="163" y="322"/>
                  </a:cubicBezTo>
                  <a:cubicBezTo>
                    <a:pt x="176" y="326"/>
                    <a:pt x="188" y="328"/>
                    <a:pt x="200" y="328"/>
                  </a:cubicBezTo>
                  <a:cubicBezTo>
                    <a:pt x="200" y="373"/>
                    <a:pt x="200" y="373"/>
                    <a:pt x="200" y="373"/>
                  </a:cubicBezTo>
                  <a:cubicBezTo>
                    <a:pt x="194" y="373"/>
                    <a:pt x="188" y="373"/>
                    <a:pt x="181" y="372"/>
                  </a:cubicBezTo>
                  <a:cubicBezTo>
                    <a:pt x="173" y="401"/>
                    <a:pt x="173" y="401"/>
                    <a:pt x="173" y="401"/>
                  </a:cubicBezTo>
                  <a:cubicBezTo>
                    <a:pt x="112" y="382"/>
                    <a:pt x="112" y="382"/>
                    <a:pt x="112" y="382"/>
                  </a:cubicBezTo>
                  <a:cubicBezTo>
                    <a:pt x="121" y="354"/>
                    <a:pt x="121" y="354"/>
                    <a:pt x="121" y="354"/>
                  </a:cubicBezTo>
                  <a:cubicBezTo>
                    <a:pt x="99" y="342"/>
                    <a:pt x="80" y="327"/>
                    <a:pt x="65" y="308"/>
                  </a:cubicBezTo>
                  <a:cubicBezTo>
                    <a:pt x="39" y="322"/>
                    <a:pt x="39" y="322"/>
                    <a:pt x="39" y="322"/>
                  </a:cubicBezTo>
                  <a:cubicBezTo>
                    <a:pt x="9" y="267"/>
                    <a:pt x="9" y="267"/>
                    <a:pt x="9" y="267"/>
                  </a:cubicBezTo>
                  <a:cubicBezTo>
                    <a:pt x="36" y="252"/>
                    <a:pt x="36" y="252"/>
                    <a:pt x="36" y="252"/>
                  </a:cubicBezTo>
                  <a:cubicBezTo>
                    <a:pt x="28" y="230"/>
                    <a:pt x="26" y="205"/>
                    <a:pt x="29" y="18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58" y="99"/>
                    <a:pt x="74" y="80"/>
                    <a:pt x="93" y="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18"/>
            <p:cNvSpPr>
              <a:spLocks noEditPoints="1"/>
            </p:cNvSpPr>
            <p:nvPr/>
          </p:nvSpPr>
          <p:spPr bwMode="auto">
            <a:xfrm>
              <a:off x="1652588" y="3573462"/>
              <a:ext cx="588963" cy="588963"/>
            </a:xfrm>
            <a:custGeom>
              <a:avLst/>
              <a:gdLst>
                <a:gd name="T0" fmla="*/ 242 w 275"/>
                <a:gd name="T1" fmla="*/ 193 h 275"/>
                <a:gd name="T2" fmla="*/ 257 w 275"/>
                <a:gd name="T3" fmla="*/ 206 h 275"/>
                <a:gd name="T4" fmla="*/ 225 w 275"/>
                <a:gd name="T5" fmla="*/ 245 h 275"/>
                <a:gd name="T6" fmla="*/ 209 w 275"/>
                <a:gd name="T7" fmla="*/ 231 h 275"/>
                <a:gd name="T8" fmla="*/ 172 w 275"/>
                <a:gd name="T9" fmla="*/ 251 h 275"/>
                <a:gd name="T10" fmla="*/ 174 w 275"/>
                <a:gd name="T11" fmla="*/ 271 h 275"/>
                <a:gd name="T12" fmla="*/ 137 w 275"/>
                <a:gd name="T13" fmla="*/ 274 h 275"/>
                <a:gd name="T14" fmla="*/ 137 w 275"/>
                <a:gd name="T15" fmla="*/ 217 h 275"/>
                <a:gd name="T16" fmla="*/ 198 w 275"/>
                <a:gd name="T17" fmla="*/ 189 h 275"/>
                <a:gd name="T18" fmla="*/ 188 w 275"/>
                <a:gd name="T19" fmla="*/ 77 h 275"/>
                <a:gd name="T20" fmla="*/ 188 w 275"/>
                <a:gd name="T21" fmla="*/ 77 h 275"/>
                <a:gd name="T22" fmla="*/ 160 w 275"/>
                <a:gd name="T23" fmla="*/ 62 h 275"/>
                <a:gd name="T24" fmla="*/ 137 w 275"/>
                <a:gd name="T25" fmla="*/ 59 h 275"/>
                <a:gd name="T26" fmla="*/ 137 w 275"/>
                <a:gd name="T27" fmla="*/ 2 h 275"/>
                <a:gd name="T28" fmla="*/ 151 w 275"/>
                <a:gd name="T29" fmla="*/ 0 h 275"/>
                <a:gd name="T30" fmla="*/ 152 w 275"/>
                <a:gd name="T31" fmla="*/ 21 h 275"/>
                <a:gd name="T32" fmla="*/ 192 w 275"/>
                <a:gd name="T33" fmla="*/ 33 h 275"/>
                <a:gd name="T34" fmla="*/ 205 w 275"/>
                <a:gd name="T35" fmla="*/ 18 h 275"/>
                <a:gd name="T36" fmla="*/ 244 w 275"/>
                <a:gd name="T37" fmla="*/ 50 h 275"/>
                <a:gd name="T38" fmla="*/ 231 w 275"/>
                <a:gd name="T39" fmla="*/ 66 h 275"/>
                <a:gd name="T40" fmla="*/ 250 w 275"/>
                <a:gd name="T41" fmla="*/ 103 h 275"/>
                <a:gd name="T42" fmla="*/ 270 w 275"/>
                <a:gd name="T43" fmla="*/ 101 h 275"/>
                <a:gd name="T44" fmla="*/ 275 w 275"/>
                <a:gd name="T45" fmla="*/ 151 h 275"/>
                <a:gd name="T46" fmla="*/ 254 w 275"/>
                <a:gd name="T47" fmla="*/ 153 h 275"/>
                <a:gd name="T48" fmla="*/ 242 w 275"/>
                <a:gd name="T49" fmla="*/ 193 h 275"/>
                <a:gd name="T50" fmla="*/ 137 w 275"/>
                <a:gd name="T51" fmla="*/ 274 h 275"/>
                <a:gd name="T52" fmla="*/ 124 w 275"/>
                <a:gd name="T53" fmla="*/ 275 h 275"/>
                <a:gd name="T54" fmla="*/ 122 w 275"/>
                <a:gd name="T55" fmla="*/ 255 h 275"/>
                <a:gd name="T56" fmla="*/ 82 w 275"/>
                <a:gd name="T57" fmla="*/ 242 h 275"/>
                <a:gd name="T58" fmla="*/ 69 w 275"/>
                <a:gd name="T59" fmla="*/ 258 h 275"/>
                <a:gd name="T60" fmla="*/ 30 w 275"/>
                <a:gd name="T61" fmla="*/ 226 h 275"/>
                <a:gd name="T62" fmla="*/ 44 w 275"/>
                <a:gd name="T63" fmla="*/ 210 h 275"/>
                <a:gd name="T64" fmla="*/ 24 w 275"/>
                <a:gd name="T65" fmla="*/ 173 h 275"/>
                <a:gd name="T66" fmla="*/ 4 w 275"/>
                <a:gd name="T67" fmla="*/ 175 h 275"/>
                <a:gd name="T68" fmla="*/ 0 w 275"/>
                <a:gd name="T69" fmla="*/ 124 h 275"/>
                <a:gd name="T70" fmla="*/ 20 w 275"/>
                <a:gd name="T71" fmla="*/ 123 h 275"/>
                <a:gd name="T72" fmla="*/ 33 w 275"/>
                <a:gd name="T73" fmla="*/ 83 h 275"/>
                <a:gd name="T74" fmla="*/ 17 w 275"/>
                <a:gd name="T75" fmla="*/ 70 h 275"/>
                <a:gd name="T76" fmla="*/ 49 w 275"/>
                <a:gd name="T77" fmla="*/ 31 h 275"/>
                <a:gd name="T78" fmla="*/ 65 w 275"/>
                <a:gd name="T79" fmla="*/ 44 h 275"/>
                <a:gd name="T80" fmla="*/ 102 w 275"/>
                <a:gd name="T81" fmla="*/ 25 h 275"/>
                <a:gd name="T82" fmla="*/ 100 w 275"/>
                <a:gd name="T83" fmla="*/ 5 h 275"/>
                <a:gd name="T84" fmla="*/ 137 w 275"/>
                <a:gd name="T85" fmla="*/ 2 h 275"/>
                <a:gd name="T86" fmla="*/ 137 w 275"/>
                <a:gd name="T87" fmla="*/ 59 h 275"/>
                <a:gd name="T88" fmla="*/ 77 w 275"/>
                <a:gd name="T89" fmla="*/ 87 h 275"/>
                <a:gd name="T90" fmla="*/ 86 w 275"/>
                <a:gd name="T91" fmla="*/ 198 h 275"/>
                <a:gd name="T92" fmla="*/ 114 w 275"/>
                <a:gd name="T93" fmla="*/ 214 h 275"/>
                <a:gd name="T94" fmla="*/ 137 w 275"/>
                <a:gd name="T95" fmla="*/ 217 h 275"/>
                <a:gd name="T96" fmla="*/ 137 w 275"/>
                <a:gd name="T97" fmla="*/ 274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5" h="275">
                  <a:moveTo>
                    <a:pt x="242" y="193"/>
                  </a:moveTo>
                  <a:cubicBezTo>
                    <a:pt x="257" y="206"/>
                    <a:pt x="257" y="206"/>
                    <a:pt x="257" y="206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09" y="231"/>
                    <a:pt x="209" y="231"/>
                    <a:pt x="209" y="231"/>
                  </a:cubicBezTo>
                  <a:cubicBezTo>
                    <a:pt x="198" y="240"/>
                    <a:pt x="186" y="246"/>
                    <a:pt x="172" y="251"/>
                  </a:cubicBezTo>
                  <a:cubicBezTo>
                    <a:pt x="174" y="271"/>
                    <a:pt x="174" y="271"/>
                    <a:pt x="174" y="271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60" y="217"/>
                    <a:pt x="182" y="207"/>
                    <a:pt x="198" y="189"/>
                  </a:cubicBezTo>
                  <a:cubicBezTo>
                    <a:pt x="226" y="155"/>
                    <a:pt x="221" y="105"/>
                    <a:pt x="188" y="77"/>
                  </a:cubicBezTo>
                  <a:cubicBezTo>
                    <a:pt x="188" y="77"/>
                    <a:pt x="188" y="77"/>
                    <a:pt x="188" y="77"/>
                  </a:cubicBezTo>
                  <a:cubicBezTo>
                    <a:pt x="180" y="70"/>
                    <a:pt x="170" y="65"/>
                    <a:pt x="160" y="62"/>
                  </a:cubicBezTo>
                  <a:cubicBezTo>
                    <a:pt x="153" y="60"/>
                    <a:pt x="145" y="59"/>
                    <a:pt x="137" y="59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66" y="23"/>
                    <a:pt x="180" y="27"/>
                    <a:pt x="192" y="33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9" y="77"/>
                    <a:pt x="246" y="89"/>
                    <a:pt x="250" y="103"/>
                  </a:cubicBezTo>
                  <a:cubicBezTo>
                    <a:pt x="270" y="101"/>
                    <a:pt x="270" y="101"/>
                    <a:pt x="270" y="101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54" y="153"/>
                    <a:pt x="254" y="153"/>
                    <a:pt x="254" y="153"/>
                  </a:cubicBezTo>
                  <a:cubicBezTo>
                    <a:pt x="252" y="167"/>
                    <a:pt x="248" y="180"/>
                    <a:pt x="242" y="193"/>
                  </a:cubicBezTo>
                  <a:close/>
                  <a:moveTo>
                    <a:pt x="137" y="274"/>
                  </a:moveTo>
                  <a:cubicBezTo>
                    <a:pt x="124" y="275"/>
                    <a:pt x="124" y="275"/>
                    <a:pt x="124" y="275"/>
                  </a:cubicBezTo>
                  <a:cubicBezTo>
                    <a:pt x="122" y="255"/>
                    <a:pt x="122" y="255"/>
                    <a:pt x="122" y="255"/>
                  </a:cubicBezTo>
                  <a:cubicBezTo>
                    <a:pt x="108" y="253"/>
                    <a:pt x="95" y="249"/>
                    <a:pt x="82" y="242"/>
                  </a:cubicBezTo>
                  <a:cubicBezTo>
                    <a:pt x="69" y="258"/>
                    <a:pt x="69" y="258"/>
                    <a:pt x="69" y="258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35" y="199"/>
                    <a:pt x="29" y="186"/>
                    <a:pt x="24" y="173"/>
                  </a:cubicBezTo>
                  <a:cubicBezTo>
                    <a:pt x="4" y="175"/>
                    <a:pt x="4" y="175"/>
                    <a:pt x="4" y="175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2" y="109"/>
                    <a:pt x="26" y="96"/>
                    <a:pt x="33" y="83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76" y="36"/>
                    <a:pt x="89" y="29"/>
                    <a:pt x="102" y="2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14" y="59"/>
                    <a:pt x="92" y="69"/>
                    <a:pt x="77" y="87"/>
                  </a:cubicBezTo>
                  <a:cubicBezTo>
                    <a:pt x="48" y="120"/>
                    <a:pt x="53" y="170"/>
                    <a:pt x="86" y="198"/>
                  </a:cubicBezTo>
                  <a:cubicBezTo>
                    <a:pt x="95" y="205"/>
                    <a:pt x="104" y="210"/>
                    <a:pt x="114" y="214"/>
                  </a:cubicBezTo>
                  <a:cubicBezTo>
                    <a:pt x="122" y="216"/>
                    <a:pt x="129" y="217"/>
                    <a:pt x="137" y="217"/>
                  </a:cubicBezTo>
                  <a:lnTo>
                    <a:pt x="137" y="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119"/>
            <p:cNvSpPr>
              <a:spLocks noChangeArrowheads="1"/>
            </p:cNvSpPr>
            <p:nvPr/>
          </p:nvSpPr>
          <p:spPr bwMode="auto">
            <a:xfrm>
              <a:off x="2851150" y="3830637"/>
              <a:ext cx="346075" cy="347663"/>
            </a:xfrm>
            <a:prstGeom prst="ellipse">
              <a:avLst/>
            </a:prstGeom>
            <a:solidFill>
              <a:srgbClr val="FFFFFF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20"/>
            <p:cNvSpPr>
              <a:spLocks noEditPoints="1"/>
            </p:cNvSpPr>
            <p:nvPr/>
          </p:nvSpPr>
          <p:spPr bwMode="auto">
            <a:xfrm>
              <a:off x="2832100" y="3811587"/>
              <a:ext cx="384175" cy="385763"/>
            </a:xfrm>
            <a:custGeom>
              <a:avLst/>
              <a:gdLst>
                <a:gd name="T0" fmla="*/ 89 w 179"/>
                <a:gd name="T1" fmla="*/ 17 h 180"/>
                <a:gd name="T2" fmla="*/ 162 w 179"/>
                <a:gd name="T3" fmla="*/ 90 h 180"/>
                <a:gd name="T4" fmla="*/ 89 w 179"/>
                <a:gd name="T5" fmla="*/ 163 h 180"/>
                <a:gd name="T6" fmla="*/ 89 w 179"/>
                <a:gd name="T7" fmla="*/ 180 h 180"/>
                <a:gd name="T8" fmla="*/ 179 w 179"/>
                <a:gd name="T9" fmla="*/ 90 h 180"/>
                <a:gd name="T10" fmla="*/ 89 w 179"/>
                <a:gd name="T11" fmla="*/ 0 h 180"/>
                <a:gd name="T12" fmla="*/ 89 w 179"/>
                <a:gd name="T13" fmla="*/ 17 h 180"/>
                <a:gd name="T14" fmla="*/ 89 w 179"/>
                <a:gd name="T15" fmla="*/ 17 h 180"/>
                <a:gd name="T16" fmla="*/ 89 w 179"/>
                <a:gd name="T17" fmla="*/ 17 h 180"/>
                <a:gd name="T18" fmla="*/ 89 w 179"/>
                <a:gd name="T19" fmla="*/ 0 h 180"/>
                <a:gd name="T20" fmla="*/ 89 w 179"/>
                <a:gd name="T21" fmla="*/ 0 h 180"/>
                <a:gd name="T22" fmla="*/ 0 w 179"/>
                <a:gd name="T23" fmla="*/ 90 h 180"/>
                <a:gd name="T24" fmla="*/ 89 w 179"/>
                <a:gd name="T25" fmla="*/ 180 h 180"/>
                <a:gd name="T26" fmla="*/ 89 w 179"/>
                <a:gd name="T27" fmla="*/ 180 h 180"/>
                <a:gd name="T28" fmla="*/ 89 w 179"/>
                <a:gd name="T29" fmla="*/ 163 h 180"/>
                <a:gd name="T30" fmla="*/ 89 w 179"/>
                <a:gd name="T31" fmla="*/ 163 h 180"/>
                <a:gd name="T32" fmla="*/ 16 w 179"/>
                <a:gd name="T33" fmla="*/ 90 h 180"/>
                <a:gd name="T34" fmla="*/ 89 w 179"/>
                <a:gd name="T35" fmla="*/ 1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180">
                  <a:moveTo>
                    <a:pt x="89" y="17"/>
                  </a:moveTo>
                  <a:cubicBezTo>
                    <a:pt x="130" y="17"/>
                    <a:pt x="162" y="49"/>
                    <a:pt x="162" y="90"/>
                  </a:cubicBezTo>
                  <a:cubicBezTo>
                    <a:pt x="162" y="130"/>
                    <a:pt x="130" y="163"/>
                    <a:pt x="89" y="163"/>
                  </a:cubicBezTo>
                  <a:cubicBezTo>
                    <a:pt x="89" y="180"/>
                    <a:pt x="89" y="180"/>
                    <a:pt x="89" y="180"/>
                  </a:cubicBezTo>
                  <a:cubicBezTo>
                    <a:pt x="139" y="180"/>
                    <a:pt x="179" y="139"/>
                    <a:pt x="179" y="90"/>
                  </a:cubicBezTo>
                  <a:cubicBezTo>
                    <a:pt x="179" y="40"/>
                    <a:pt x="139" y="0"/>
                    <a:pt x="89" y="0"/>
                  </a:cubicBezTo>
                  <a:lnTo>
                    <a:pt x="89" y="17"/>
                  </a:lnTo>
                  <a:close/>
                  <a:moveTo>
                    <a:pt x="89" y="17"/>
                  </a:moveTo>
                  <a:cubicBezTo>
                    <a:pt x="89" y="17"/>
                    <a:pt x="89" y="17"/>
                    <a:pt x="89" y="1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39"/>
                    <a:pt x="40" y="180"/>
                    <a:pt x="89" y="180"/>
                  </a:cubicBezTo>
                  <a:cubicBezTo>
                    <a:pt x="89" y="180"/>
                    <a:pt x="89" y="180"/>
                    <a:pt x="89" y="180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49" y="163"/>
                    <a:pt x="16" y="130"/>
                    <a:pt x="16" y="90"/>
                  </a:cubicBezTo>
                  <a:cubicBezTo>
                    <a:pt x="16" y="49"/>
                    <a:pt x="49" y="17"/>
                    <a:pt x="89" y="17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21"/>
            <p:cNvSpPr>
              <a:spLocks/>
            </p:cNvSpPr>
            <p:nvPr/>
          </p:nvSpPr>
          <p:spPr bwMode="auto">
            <a:xfrm>
              <a:off x="3014663" y="3890962"/>
              <a:ext cx="19050" cy="112713"/>
            </a:xfrm>
            <a:custGeom>
              <a:avLst/>
              <a:gdLst>
                <a:gd name="T0" fmla="*/ 4 w 9"/>
                <a:gd name="T1" fmla="*/ 0 h 53"/>
                <a:gd name="T2" fmla="*/ 4 w 9"/>
                <a:gd name="T3" fmla="*/ 0 h 53"/>
                <a:gd name="T4" fmla="*/ 9 w 9"/>
                <a:gd name="T5" fmla="*/ 4 h 53"/>
                <a:gd name="T6" fmla="*/ 9 w 9"/>
                <a:gd name="T7" fmla="*/ 49 h 53"/>
                <a:gd name="T8" fmla="*/ 4 w 9"/>
                <a:gd name="T9" fmla="*/ 53 h 53"/>
                <a:gd name="T10" fmla="*/ 4 w 9"/>
                <a:gd name="T11" fmla="*/ 53 h 53"/>
                <a:gd name="T12" fmla="*/ 0 w 9"/>
                <a:gd name="T13" fmla="*/ 49 h 53"/>
                <a:gd name="T14" fmla="*/ 0 w 9"/>
                <a:gd name="T15" fmla="*/ 4 h 53"/>
                <a:gd name="T16" fmla="*/ 4 w 9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3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3"/>
                    <a:pt x="0" y="51"/>
                    <a:pt x="0" y="4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22"/>
            <p:cNvSpPr>
              <a:spLocks/>
            </p:cNvSpPr>
            <p:nvPr/>
          </p:nvSpPr>
          <p:spPr bwMode="auto">
            <a:xfrm>
              <a:off x="2947988" y="3935412"/>
              <a:ext cx="79375" cy="73025"/>
            </a:xfrm>
            <a:custGeom>
              <a:avLst/>
              <a:gdLst>
                <a:gd name="T0" fmla="*/ 2 w 37"/>
                <a:gd name="T1" fmla="*/ 2 h 34"/>
                <a:gd name="T2" fmla="*/ 2 w 37"/>
                <a:gd name="T3" fmla="*/ 2 h 34"/>
                <a:gd name="T4" fmla="*/ 8 w 37"/>
                <a:gd name="T5" fmla="*/ 2 h 34"/>
                <a:gd name="T6" fmla="*/ 35 w 37"/>
                <a:gd name="T7" fmla="*/ 26 h 34"/>
                <a:gd name="T8" fmla="*/ 35 w 37"/>
                <a:gd name="T9" fmla="*/ 32 h 34"/>
                <a:gd name="T10" fmla="*/ 35 w 37"/>
                <a:gd name="T11" fmla="*/ 32 h 34"/>
                <a:gd name="T12" fmla="*/ 29 w 37"/>
                <a:gd name="T13" fmla="*/ 32 h 34"/>
                <a:gd name="T14" fmla="*/ 2 w 37"/>
                <a:gd name="T15" fmla="*/ 8 h 34"/>
                <a:gd name="T16" fmla="*/ 2 w 37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4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7" y="27"/>
                    <a:pt x="37" y="30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4" y="34"/>
                    <a:pt x="31" y="34"/>
                    <a:pt x="29" y="3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123"/>
            <p:cNvSpPr>
              <a:spLocks noChangeArrowheads="1"/>
            </p:cNvSpPr>
            <p:nvPr/>
          </p:nvSpPr>
          <p:spPr bwMode="auto">
            <a:xfrm>
              <a:off x="3014663" y="3860800"/>
              <a:ext cx="19050" cy="19050"/>
            </a:xfrm>
            <a:prstGeom prst="ellipse">
              <a:avLst/>
            </a:pr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124"/>
            <p:cNvSpPr>
              <a:spLocks noChangeArrowheads="1"/>
            </p:cNvSpPr>
            <p:nvPr/>
          </p:nvSpPr>
          <p:spPr bwMode="auto">
            <a:xfrm>
              <a:off x="3151188" y="3997325"/>
              <a:ext cx="22225" cy="19050"/>
            </a:xfrm>
            <a:prstGeom prst="ellipse">
              <a:avLst/>
            </a:pr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125"/>
            <p:cNvSpPr>
              <a:spLocks noChangeArrowheads="1"/>
            </p:cNvSpPr>
            <p:nvPr/>
          </p:nvSpPr>
          <p:spPr bwMode="auto">
            <a:xfrm>
              <a:off x="3014663" y="4137025"/>
              <a:ext cx="20638" cy="19050"/>
            </a:xfrm>
            <a:prstGeom prst="ellipse">
              <a:avLst/>
            </a:pr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126"/>
            <p:cNvSpPr>
              <a:spLocks noChangeArrowheads="1"/>
            </p:cNvSpPr>
            <p:nvPr/>
          </p:nvSpPr>
          <p:spPr bwMode="auto">
            <a:xfrm>
              <a:off x="2878138" y="4000500"/>
              <a:ext cx="19050" cy="19050"/>
            </a:xfrm>
            <a:prstGeom prst="ellipse">
              <a:avLst/>
            </a:pr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127"/>
            <p:cNvSpPr>
              <a:spLocks noChangeArrowheads="1"/>
            </p:cNvSpPr>
            <p:nvPr/>
          </p:nvSpPr>
          <p:spPr bwMode="auto">
            <a:xfrm>
              <a:off x="3001963" y="3979862"/>
              <a:ext cx="44450" cy="47625"/>
            </a:xfrm>
            <a:prstGeom prst="ellipse">
              <a:avLst/>
            </a:pr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28"/>
            <p:cNvSpPr>
              <a:spLocks/>
            </p:cNvSpPr>
            <p:nvPr/>
          </p:nvSpPr>
          <p:spPr bwMode="auto">
            <a:xfrm>
              <a:off x="2716213" y="2476500"/>
              <a:ext cx="576263" cy="400050"/>
            </a:xfrm>
            <a:custGeom>
              <a:avLst/>
              <a:gdLst>
                <a:gd name="T0" fmla="*/ 213 w 269"/>
                <a:gd name="T1" fmla="*/ 68 h 187"/>
                <a:gd name="T2" fmla="*/ 269 w 269"/>
                <a:gd name="T3" fmla="*/ 127 h 187"/>
                <a:gd name="T4" fmla="*/ 269 w 269"/>
                <a:gd name="T5" fmla="*/ 127 h 187"/>
                <a:gd name="T6" fmla="*/ 211 w 269"/>
                <a:gd name="T7" fmla="*/ 187 h 187"/>
                <a:gd name="T8" fmla="*/ 63 w 269"/>
                <a:gd name="T9" fmla="*/ 187 h 187"/>
                <a:gd name="T10" fmla="*/ 0 w 269"/>
                <a:gd name="T11" fmla="*/ 127 h 187"/>
                <a:gd name="T12" fmla="*/ 0 w 269"/>
                <a:gd name="T13" fmla="*/ 127 h 187"/>
                <a:gd name="T14" fmla="*/ 55 w 269"/>
                <a:gd name="T15" fmla="*/ 68 h 187"/>
                <a:gd name="T16" fmla="*/ 55 w 269"/>
                <a:gd name="T17" fmla="*/ 66 h 187"/>
                <a:gd name="T18" fmla="*/ 134 w 269"/>
                <a:gd name="T19" fmla="*/ 0 h 187"/>
                <a:gd name="T20" fmla="*/ 213 w 269"/>
                <a:gd name="T21" fmla="*/ 66 h 187"/>
                <a:gd name="T22" fmla="*/ 213 w 269"/>
                <a:gd name="T23" fmla="*/ 6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" h="187">
                  <a:moveTo>
                    <a:pt x="213" y="68"/>
                  </a:moveTo>
                  <a:cubicBezTo>
                    <a:pt x="245" y="75"/>
                    <a:pt x="269" y="99"/>
                    <a:pt x="269" y="127"/>
                  </a:cubicBezTo>
                  <a:cubicBezTo>
                    <a:pt x="269" y="127"/>
                    <a:pt x="269" y="127"/>
                    <a:pt x="269" y="127"/>
                  </a:cubicBezTo>
                  <a:cubicBezTo>
                    <a:pt x="269" y="157"/>
                    <a:pt x="244" y="187"/>
                    <a:pt x="211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27" y="187"/>
                    <a:pt x="0" y="158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99"/>
                    <a:pt x="23" y="75"/>
                    <a:pt x="55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5" y="30"/>
                    <a:pt x="91" y="0"/>
                    <a:pt x="134" y="0"/>
                  </a:cubicBezTo>
                  <a:cubicBezTo>
                    <a:pt x="178" y="0"/>
                    <a:pt x="213" y="30"/>
                    <a:pt x="213" y="66"/>
                  </a:cubicBezTo>
                  <a:cubicBezTo>
                    <a:pt x="213" y="67"/>
                    <a:pt x="213" y="68"/>
                    <a:pt x="213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29"/>
            <p:cNvSpPr>
              <a:spLocks/>
            </p:cNvSpPr>
            <p:nvPr/>
          </p:nvSpPr>
          <p:spPr bwMode="auto">
            <a:xfrm>
              <a:off x="2600325" y="2468562"/>
              <a:ext cx="403225" cy="279400"/>
            </a:xfrm>
            <a:custGeom>
              <a:avLst/>
              <a:gdLst>
                <a:gd name="T0" fmla="*/ 149 w 188"/>
                <a:gd name="T1" fmla="*/ 48 h 131"/>
                <a:gd name="T2" fmla="*/ 188 w 188"/>
                <a:gd name="T3" fmla="*/ 89 h 131"/>
                <a:gd name="T4" fmla="*/ 188 w 188"/>
                <a:gd name="T5" fmla="*/ 89 h 131"/>
                <a:gd name="T6" fmla="*/ 147 w 188"/>
                <a:gd name="T7" fmla="*/ 131 h 131"/>
                <a:gd name="T8" fmla="*/ 44 w 188"/>
                <a:gd name="T9" fmla="*/ 131 h 131"/>
                <a:gd name="T10" fmla="*/ 0 w 188"/>
                <a:gd name="T11" fmla="*/ 89 h 131"/>
                <a:gd name="T12" fmla="*/ 0 w 188"/>
                <a:gd name="T13" fmla="*/ 89 h 131"/>
                <a:gd name="T14" fmla="*/ 39 w 188"/>
                <a:gd name="T15" fmla="*/ 48 h 131"/>
                <a:gd name="T16" fmla="*/ 39 w 188"/>
                <a:gd name="T17" fmla="*/ 47 h 131"/>
                <a:gd name="T18" fmla="*/ 94 w 188"/>
                <a:gd name="T19" fmla="*/ 0 h 131"/>
                <a:gd name="T20" fmla="*/ 149 w 188"/>
                <a:gd name="T21" fmla="*/ 47 h 131"/>
                <a:gd name="T22" fmla="*/ 149 w 188"/>
                <a:gd name="T23" fmla="*/ 4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131">
                  <a:moveTo>
                    <a:pt x="149" y="48"/>
                  </a:moveTo>
                  <a:cubicBezTo>
                    <a:pt x="171" y="52"/>
                    <a:pt x="188" y="6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110"/>
                    <a:pt x="171" y="131"/>
                    <a:pt x="147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19" y="131"/>
                    <a:pt x="0" y="111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69"/>
                    <a:pt x="17" y="52"/>
                    <a:pt x="39" y="48"/>
                  </a:cubicBezTo>
                  <a:cubicBezTo>
                    <a:pt x="39" y="48"/>
                    <a:pt x="39" y="47"/>
                    <a:pt x="39" y="47"/>
                  </a:cubicBezTo>
                  <a:cubicBezTo>
                    <a:pt x="39" y="21"/>
                    <a:pt x="64" y="0"/>
                    <a:pt x="94" y="0"/>
                  </a:cubicBezTo>
                  <a:cubicBezTo>
                    <a:pt x="125" y="0"/>
                    <a:pt x="149" y="21"/>
                    <a:pt x="149" y="47"/>
                  </a:cubicBezTo>
                  <a:cubicBezTo>
                    <a:pt x="149" y="47"/>
                    <a:pt x="149" y="48"/>
                    <a:pt x="149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30"/>
            <p:cNvSpPr>
              <a:spLocks noEditPoints="1"/>
            </p:cNvSpPr>
            <p:nvPr/>
          </p:nvSpPr>
          <p:spPr bwMode="auto">
            <a:xfrm>
              <a:off x="1104900" y="3581400"/>
              <a:ext cx="384175" cy="384175"/>
            </a:xfrm>
            <a:custGeom>
              <a:avLst/>
              <a:gdLst>
                <a:gd name="T0" fmla="*/ 90 w 179"/>
                <a:gd name="T1" fmla="*/ 12 h 179"/>
                <a:gd name="T2" fmla="*/ 98 w 179"/>
                <a:gd name="T3" fmla="*/ 13 h 179"/>
                <a:gd name="T4" fmla="*/ 102 w 179"/>
                <a:gd name="T5" fmla="*/ 0 h 179"/>
                <a:gd name="T6" fmla="*/ 129 w 179"/>
                <a:gd name="T7" fmla="*/ 8 h 179"/>
                <a:gd name="T8" fmla="*/ 125 w 179"/>
                <a:gd name="T9" fmla="*/ 21 h 179"/>
                <a:gd name="T10" fmla="*/ 150 w 179"/>
                <a:gd name="T11" fmla="*/ 41 h 179"/>
                <a:gd name="T12" fmla="*/ 162 w 179"/>
                <a:gd name="T13" fmla="*/ 35 h 179"/>
                <a:gd name="T14" fmla="*/ 175 w 179"/>
                <a:gd name="T15" fmla="*/ 60 h 179"/>
                <a:gd name="T16" fmla="*/ 163 w 179"/>
                <a:gd name="T17" fmla="*/ 66 h 179"/>
                <a:gd name="T18" fmla="*/ 167 w 179"/>
                <a:gd name="T19" fmla="*/ 98 h 179"/>
                <a:gd name="T20" fmla="*/ 179 w 179"/>
                <a:gd name="T21" fmla="*/ 102 h 179"/>
                <a:gd name="T22" fmla="*/ 171 w 179"/>
                <a:gd name="T23" fmla="*/ 129 h 179"/>
                <a:gd name="T24" fmla="*/ 158 w 179"/>
                <a:gd name="T25" fmla="*/ 125 h 179"/>
                <a:gd name="T26" fmla="*/ 138 w 179"/>
                <a:gd name="T27" fmla="*/ 150 h 179"/>
                <a:gd name="T28" fmla="*/ 144 w 179"/>
                <a:gd name="T29" fmla="*/ 162 h 179"/>
                <a:gd name="T30" fmla="*/ 119 w 179"/>
                <a:gd name="T31" fmla="*/ 175 h 179"/>
                <a:gd name="T32" fmla="*/ 113 w 179"/>
                <a:gd name="T33" fmla="*/ 163 h 179"/>
                <a:gd name="T34" fmla="*/ 90 w 179"/>
                <a:gd name="T35" fmla="*/ 167 h 179"/>
                <a:gd name="T36" fmla="*/ 90 w 179"/>
                <a:gd name="T37" fmla="*/ 146 h 179"/>
                <a:gd name="T38" fmla="*/ 144 w 179"/>
                <a:gd name="T39" fmla="*/ 106 h 179"/>
                <a:gd name="T40" fmla="*/ 106 w 179"/>
                <a:gd name="T41" fmla="*/ 35 h 179"/>
                <a:gd name="T42" fmla="*/ 90 w 179"/>
                <a:gd name="T43" fmla="*/ 33 h 179"/>
                <a:gd name="T44" fmla="*/ 90 w 179"/>
                <a:gd name="T45" fmla="*/ 12 h 179"/>
                <a:gd name="T46" fmla="*/ 42 w 179"/>
                <a:gd name="T47" fmla="*/ 29 h 179"/>
                <a:gd name="T48" fmla="*/ 35 w 179"/>
                <a:gd name="T49" fmla="*/ 17 h 179"/>
                <a:gd name="T50" fmla="*/ 60 w 179"/>
                <a:gd name="T51" fmla="*/ 4 h 179"/>
                <a:gd name="T52" fmla="*/ 67 w 179"/>
                <a:gd name="T53" fmla="*/ 16 h 179"/>
                <a:gd name="T54" fmla="*/ 90 w 179"/>
                <a:gd name="T55" fmla="*/ 12 h 179"/>
                <a:gd name="T56" fmla="*/ 90 w 179"/>
                <a:gd name="T57" fmla="*/ 33 h 179"/>
                <a:gd name="T58" fmla="*/ 35 w 179"/>
                <a:gd name="T59" fmla="*/ 73 h 179"/>
                <a:gd name="T60" fmla="*/ 73 w 179"/>
                <a:gd name="T61" fmla="*/ 144 h 179"/>
                <a:gd name="T62" fmla="*/ 73 w 179"/>
                <a:gd name="T63" fmla="*/ 144 h 179"/>
                <a:gd name="T64" fmla="*/ 90 w 179"/>
                <a:gd name="T65" fmla="*/ 146 h 179"/>
                <a:gd name="T66" fmla="*/ 90 w 179"/>
                <a:gd name="T67" fmla="*/ 167 h 179"/>
                <a:gd name="T68" fmla="*/ 81 w 179"/>
                <a:gd name="T69" fmla="*/ 166 h 179"/>
                <a:gd name="T70" fmla="*/ 77 w 179"/>
                <a:gd name="T71" fmla="*/ 179 h 179"/>
                <a:gd name="T72" fmla="*/ 50 w 179"/>
                <a:gd name="T73" fmla="*/ 171 h 179"/>
                <a:gd name="T74" fmla="*/ 54 w 179"/>
                <a:gd name="T75" fmla="*/ 158 h 179"/>
                <a:gd name="T76" fmla="*/ 30 w 179"/>
                <a:gd name="T77" fmla="*/ 138 h 179"/>
                <a:gd name="T78" fmla="*/ 18 w 179"/>
                <a:gd name="T79" fmla="*/ 144 h 179"/>
                <a:gd name="T80" fmla="*/ 5 w 179"/>
                <a:gd name="T81" fmla="*/ 119 h 179"/>
                <a:gd name="T82" fmla="*/ 16 w 179"/>
                <a:gd name="T83" fmla="*/ 113 h 179"/>
                <a:gd name="T84" fmla="*/ 13 w 179"/>
                <a:gd name="T85" fmla="*/ 81 h 179"/>
                <a:gd name="T86" fmla="*/ 0 w 179"/>
                <a:gd name="T87" fmla="*/ 77 h 179"/>
                <a:gd name="T88" fmla="*/ 9 w 179"/>
                <a:gd name="T89" fmla="*/ 50 h 179"/>
                <a:gd name="T90" fmla="*/ 21 w 179"/>
                <a:gd name="T91" fmla="*/ 54 h 179"/>
                <a:gd name="T92" fmla="*/ 42 w 179"/>
                <a:gd name="T93" fmla="*/ 2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" h="179">
                  <a:moveTo>
                    <a:pt x="90" y="12"/>
                  </a:moveTo>
                  <a:cubicBezTo>
                    <a:pt x="93" y="12"/>
                    <a:pt x="96" y="13"/>
                    <a:pt x="98" y="13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35" y="26"/>
                    <a:pt x="144" y="33"/>
                    <a:pt x="150" y="41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7" y="76"/>
                    <a:pt x="168" y="87"/>
                    <a:pt x="167" y="98"/>
                  </a:cubicBezTo>
                  <a:cubicBezTo>
                    <a:pt x="179" y="102"/>
                    <a:pt x="179" y="102"/>
                    <a:pt x="179" y="102"/>
                  </a:cubicBezTo>
                  <a:cubicBezTo>
                    <a:pt x="171" y="129"/>
                    <a:pt x="171" y="129"/>
                    <a:pt x="171" y="129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53" y="135"/>
                    <a:pt x="146" y="143"/>
                    <a:pt x="138" y="150"/>
                  </a:cubicBezTo>
                  <a:cubicBezTo>
                    <a:pt x="144" y="162"/>
                    <a:pt x="144" y="162"/>
                    <a:pt x="144" y="162"/>
                  </a:cubicBezTo>
                  <a:cubicBezTo>
                    <a:pt x="119" y="175"/>
                    <a:pt x="119" y="175"/>
                    <a:pt x="119" y="175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5"/>
                    <a:pt x="98" y="167"/>
                    <a:pt x="90" y="167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114" y="146"/>
                    <a:pt x="137" y="131"/>
                    <a:pt x="144" y="106"/>
                  </a:cubicBezTo>
                  <a:cubicBezTo>
                    <a:pt x="154" y="76"/>
                    <a:pt x="137" y="44"/>
                    <a:pt x="106" y="35"/>
                  </a:cubicBezTo>
                  <a:cubicBezTo>
                    <a:pt x="101" y="33"/>
                    <a:pt x="95" y="33"/>
                    <a:pt x="90" y="33"/>
                  </a:cubicBezTo>
                  <a:lnTo>
                    <a:pt x="90" y="12"/>
                  </a:lnTo>
                  <a:close/>
                  <a:moveTo>
                    <a:pt x="42" y="29"/>
                  </a:moveTo>
                  <a:cubicBezTo>
                    <a:pt x="35" y="17"/>
                    <a:pt x="35" y="17"/>
                    <a:pt x="35" y="17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4" y="14"/>
                    <a:pt x="82" y="12"/>
                    <a:pt x="90" y="12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65" y="33"/>
                    <a:pt x="43" y="48"/>
                    <a:pt x="35" y="73"/>
                  </a:cubicBezTo>
                  <a:cubicBezTo>
                    <a:pt x="26" y="103"/>
                    <a:pt x="43" y="135"/>
                    <a:pt x="73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9" y="146"/>
                    <a:pt x="84" y="146"/>
                    <a:pt x="90" y="146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7" y="167"/>
                    <a:pt x="84" y="166"/>
                    <a:pt x="81" y="166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50" y="171"/>
                    <a:pt x="50" y="171"/>
                    <a:pt x="50" y="171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45" y="153"/>
                    <a:pt x="36" y="146"/>
                    <a:pt x="30" y="138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3" y="103"/>
                    <a:pt x="12" y="92"/>
                    <a:pt x="13" y="8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7" y="44"/>
                    <a:pt x="33" y="36"/>
                    <a:pt x="42" y="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31"/>
            <p:cNvSpPr>
              <a:spLocks/>
            </p:cNvSpPr>
            <p:nvPr/>
          </p:nvSpPr>
          <p:spPr bwMode="auto">
            <a:xfrm>
              <a:off x="2555875" y="3887787"/>
              <a:ext cx="55563" cy="26988"/>
            </a:xfrm>
            <a:custGeom>
              <a:avLst/>
              <a:gdLst>
                <a:gd name="T0" fmla="*/ 19 w 26"/>
                <a:gd name="T1" fmla="*/ 11 h 12"/>
                <a:gd name="T2" fmla="*/ 21 w 26"/>
                <a:gd name="T3" fmla="*/ 10 h 12"/>
                <a:gd name="T4" fmla="*/ 18 w 26"/>
                <a:gd name="T5" fmla="*/ 0 h 12"/>
                <a:gd name="T6" fmla="*/ 17 w 26"/>
                <a:gd name="T7" fmla="*/ 0 h 12"/>
                <a:gd name="T8" fmla="*/ 15 w 26"/>
                <a:gd name="T9" fmla="*/ 0 h 12"/>
                <a:gd name="T10" fmla="*/ 13 w 26"/>
                <a:gd name="T11" fmla="*/ 0 h 12"/>
                <a:gd name="T12" fmla="*/ 11 w 26"/>
                <a:gd name="T13" fmla="*/ 0 h 12"/>
                <a:gd name="T14" fmla="*/ 9 w 26"/>
                <a:gd name="T15" fmla="*/ 1 h 12"/>
                <a:gd name="T16" fmla="*/ 7 w 26"/>
                <a:gd name="T17" fmla="*/ 1 h 12"/>
                <a:gd name="T18" fmla="*/ 4 w 26"/>
                <a:gd name="T19" fmla="*/ 2 h 12"/>
                <a:gd name="T20" fmla="*/ 7 w 26"/>
                <a:gd name="T21" fmla="*/ 12 h 12"/>
                <a:gd name="T22" fmla="*/ 9 w 26"/>
                <a:gd name="T23" fmla="*/ 11 h 12"/>
                <a:gd name="T24" fmla="*/ 11 w 26"/>
                <a:gd name="T25" fmla="*/ 11 h 12"/>
                <a:gd name="T26" fmla="*/ 14 w 26"/>
                <a:gd name="T27" fmla="*/ 11 h 12"/>
                <a:gd name="T28" fmla="*/ 16 w 26"/>
                <a:gd name="T29" fmla="*/ 11 h 12"/>
                <a:gd name="T30" fmla="*/ 18 w 26"/>
                <a:gd name="T31" fmla="*/ 11 h 12"/>
                <a:gd name="T32" fmla="*/ 19 w 26"/>
                <a:gd name="T3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2">
                  <a:moveTo>
                    <a:pt x="19" y="11"/>
                  </a:moveTo>
                  <a:cubicBezTo>
                    <a:pt x="20" y="11"/>
                    <a:pt x="20" y="11"/>
                    <a:pt x="21" y="10"/>
                  </a:cubicBezTo>
                  <a:cubicBezTo>
                    <a:pt x="26" y="7"/>
                    <a:pt x="23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0" y="5"/>
                    <a:pt x="2" y="12"/>
                    <a:pt x="7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1"/>
                    <a:pt x="18" y="11"/>
                    <a:pt x="18" y="11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32"/>
            <p:cNvSpPr>
              <a:spLocks/>
            </p:cNvSpPr>
            <p:nvPr/>
          </p:nvSpPr>
          <p:spPr bwMode="auto">
            <a:xfrm>
              <a:off x="2693988" y="3856037"/>
              <a:ext cx="52388" cy="31750"/>
            </a:xfrm>
            <a:custGeom>
              <a:avLst/>
              <a:gdLst>
                <a:gd name="T0" fmla="*/ 20 w 25"/>
                <a:gd name="T1" fmla="*/ 11 h 15"/>
                <a:gd name="T2" fmla="*/ 18 w 25"/>
                <a:gd name="T3" fmla="*/ 0 h 15"/>
                <a:gd name="T4" fmla="*/ 16 w 25"/>
                <a:gd name="T5" fmla="*/ 0 h 15"/>
                <a:gd name="T6" fmla="*/ 15 w 25"/>
                <a:gd name="T7" fmla="*/ 1 h 15"/>
                <a:gd name="T8" fmla="*/ 12 w 25"/>
                <a:gd name="T9" fmla="*/ 2 h 15"/>
                <a:gd name="T10" fmla="*/ 9 w 25"/>
                <a:gd name="T11" fmla="*/ 3 h 15"/>
                <a:gd name="T12" fmla="*/ 7 w 25"/>
                <a:gd name="T13" fmla="*/ 4 h 15"/>
                <a:gd name="T14" fmla="*/ 6 w 25"/>
                <a:gd name="T15" fmla="*/ 4 h 15"/>
                <a:gd name="T16" fmla="*/ 7 w 25"/>
                <a:gd name="T17" fmla="*/ 14 h 15"/>
                <a:gd name="T18" fmla="*/ 9 w 25"/>
                <a:gd name="T19" fmla="*/ 14 h 15"/>
                <a:gd name="T20" fmla="*/ 10 w 25"/>
                <a:gd name="T21" fmla="*/ 14 h 15"/>
                <a:gd name="T22" fmla="*/ 13 w 25"/>
                <a:gd name="T23" fmla="*/ 13 h 15"/>
                <a:gd name="T24" fmla="*/ 16 w 25"/>
                <a:gd name="T25" fmla="*/ 12 h 15"/>
                <a:gd name="T26" fmla="*/ 18 w 25"/>
                <a:gd name="T27" fmla="*/ 11 h 15"/>
                <a:gd name="T28" fmla="*/ 20 w 25"/>
                <a:gd name="T2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15">
                  <a:moveTo>
                    <a:pt x="20" y="11"/>
                  </a:moveTo>
                  <a:cubicBezTo>
                    <a:pt x="25" y="9"/>
                    <a:pt x="24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0" y="6"/>
                    <a:pt x="1" y="14"/>
                    <a:pt x="7" y="14"/>
                  </a:cubicBezTo>
                  <a:cubicBezTo>
                    <a:pt x="8" y="15"/>
                    <a:pt x="8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1"/>
                    <a:pt x="18" y="11"/>
                    <a:pt x="18" y="11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33"/>
            <p:cNvSpPr>
              <a:spLocks/>
            </p:cNvSpPr>
            <p:nvPr/>
          </p:nvSpPr>
          <p:spPr bwMode="auto">
            <a:xfrm>
              <a:off x="2820988" y="3798887"/>
              <a:ext cx="57150" cy="36513"/>
            </a:xfrm>
            <a:custGeom>
              <a:avLst/>
              <a:gdLst>
                <a:gd name="T0" fmla="*/ 20 w 26"/>
                <a:gd name="T1" fmla="*/ 11 h 17"/>
                <a:gd name="T2" fmla="*/ 17 w 26"/>
                <a:gd name="T3" fmla="*/ 1 h 17"/>
                <a:gd name="T4" fmla="*/ 16 w 26"/>
                <a:gd name="T5" fmla="*/ 2 h 17"/>
                <a:gd name="T6" fmla="*/ 13 w 26"/>
                <a:gd name="T7" fmla="*/ 3 h 17"/>
                <a:gd name="T8" fmla="*/ 10 w 26"/>
                <a:gd name="T9" fmla="*/ 4 h 17"/>
                <a:gd name="T10" fmla="*/ 7 w 26"/>
                <a:gd name="T11" fmla="*/ 6 h 17"/>
                <a:gd name="T12" fmla="*/ 6 w 26"/>
                <a:gd name="T13" fmla="*/ 6 h 17"/>
                <a:gd name="T14" fmla="*/ 9 w 26"/>
                <a:gd name="T15" fmla="*/ 17 h 17"/>
                <a:gd name="T16" fmla="*/ 11 w 26"/>
                <a:gd name="T17" fmla="*/ 16 h 17"/>
                <a:gd name="T18" fmla="*/ 12 w 26"/>
                <a:gd name="T19" fmla="*/ 16 h 17"/>
                <a:gd name="T20" fmla="*/ 15 w 26"/>
                <a:gd name="T21" fmla="*/ 14 h 17"/>
                <a:gd name="T22" fmla="*/ 18 w 26"/>
                <a:gd name="T23" fmla="*/ 13 h 17"/>
                <a:gd name="T24" fmla="*/ 20 w 26"/>
                <a:gd name="T2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20" y="11"/>
                  </a:moveTo>
                  <a:cubicBezTo>
                    <a:pt x="26" y="8"/>
                    <a:pt x="23" y="0"/>
                    <a:pt x="17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9"/>
                    <a:pt x="3" y="17"/>
                    <a:pt x="9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34"/>
            <p:cNvSpPr>
              <a:spLocks/>
            </p:cNvSpPr>
            <p:nvPr/>
          </p:nvSpPr>
          <p:spPr bwMode="auto">
            <a:xfrm>
              <a:off x="2943225" y="3730625"/>
              <a:ext cx="57150" cy="39688"/>
            </a:xfrm>
            <a:custGeom>
              <a:avLst/>
              <a:gdLst>
                <a:gd name="T0" fmla="*/ 21 w 26"/>
                <a:gd name="T1" fmla="*/ 11 h 19"/>
                <a:gd name="T2" fmla="*/ 17 w 26"/>
                <a:gd name="T3" fmla="*/ 1 h 19"/>
                <a:gd name="T4" fmla="*/ 15 w 26"/>
                <a:gd name="T5" fmla="*/ 1 h 19"/>
                <a:gd name="T6" fmla="*/ 13 w 26"/>
                <a:gd name="T7" fmla="*/ 3 h 19"/>
                <a:gd name="T8" fmla="*/ 10 w 26"/>
                <a:gd name="T9" fmla="*/ 5 h 19"/>
                <a:gd name="T10" fmla="*/ 7 w 26"/>
                <a:gd name="T11" fmla="*/ 7 h 19"/>
                <a:gd name="T12" fmla="*/ 6 w 26"/>
                <a:gd name="T13" fmla="*/ 7 h 19"/>
                <a:gd name="T14" fmla="*/ 10 w 26"/>
                <a:gd name="T15" fmla="*/ 17 h 19"/>
                <a:gd name="T16" fmla="*/ 11 w 26"/>
                <a:gd name="T17" fmla="*/ 17 h 19"/>
                <a:gd name="T18" fmla="*/ 13 w 26"/>
                <a:gd name="T19" fmla="*/ 16 h 19"/>
                <a:gd name="T20" fmla="*/ 16 w 26"/>
                <a:gd name="T21" fmla="*/ 14 h 19"/>
                <a:gd name="T22" fmla="*/ 19 w 26"/>
                <a:gd name="T23" fmla="*/ 12 h 19"/>
                <a:gd name="T24" fmla="*/ 21 w 26"/>
                <a:gd name="T2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9">
                  <a:moveTo>
                    <a:pt x="21" y="11"/>
                  </a:moveTo>
                  <a:cubicBezTo>
                    <a:pt x="26" y="8"/>
                    <a:pt x="23" y="0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10"/>
                    <a:pt x="4" y="19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21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35"/>
            <p:cNvSpPr>
              <a:spLocks/>
            </p:cNvSpPr>
            <p:nvPr/>
          </p:nvSpPr>
          <p:spPr bwMode="auto">
            <a:xfrm>
              <a:off x="3062288" y="3648075"/>
              <a:ext cx="49213" cy="42863"/>
            </a:xfrm>
            <a:custGeom>
              <a:avLst/>
              <a:gdLst>
                <a:gd name="T0" fmla="*/ 20 w 23"/>
                <a:gd name="T1" fmla="*/ 11 h 20"/>
                <a:gd name="T2" fmla="*/ 22 w 23"/>
                <a:gd name="T3" fmla="*/ 5 h 20"/>
                <a:gd name="T4" fmla="*/ 14 w 23"/>
                <a:gd name="T5" fmla="*/ 3 h 20"/>
                <a:gd name="T6" fmla="*/ 11 w 23"/>
                <a:gd name="T7" fmla="*/ 5 h 20"/>
                <a:gd name="T8" fmla="*/ 8 w 23"/>
                <a:gd name="T9" fmla="*/ 7 h 20"/>
                <a:gd name="T10" fmla="*/ 5 w 23"/>
                <a:gd name="T11" fmla="*/ 9 h 20"/>
                <a:gd name="T12" fmla="*/ 9 w 23"/>
                <a:gd name="T13" fmla="*/ 19 h 20"/>
                <a:gd name="T14" fmla="*/ 11 w 23"/>
                <a:gd name="T15" fmla="*/ 18 h 20"/>
                <a:gd name="T16" fmla="*/ 14 w 23"/>
                <a:gd name="T17" fmla="*/ 16 h 20"/>
                <a:gd name="T18" fmla="*/ 17 w 23"/>
                <a:gd name="T19" fmla="*/ 14 h 20"/>
                <a:gd name="T20" fmla="*/ 20 w 23"/>
                <a:gd name="T2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0">
                  <a:moveTo>
                    <a:pt x="20" y="11"/>
                  </a:moveTo>
                  <a:cubicBezTo>
                    <a:pt x="22" y="10"/>
                    <a:pt x="23" y="8"/>
                    <a:pt x="22" y="5"/>
                  </a:cubicBezTo>
                  <a:cubicBezTo>
                    <a:pt x="21" y="2"/>
                    <a:pt x="17" y="0"/>
                    <a:pt x="14" y="3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0" y="12"/>
                    <a:pt x="3" y="20"/>
                    <a:pt x="9" y="19"/>
                  </a:cubicBezTo>
                  <a:cubicBezTo>
                    <a:pt x="10" y="19"/>
                    <a:pt x="11" y="18"/>
                    <a:pt x="11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7" y="14"/>
                    <a:pt x="17" y="14"/>
                    <a:pt x="17" y="14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36"/>
            <p:cNvSpPr>
              <a:spLocks/>
            </p:cNvSpPr>
            <p:nvPr/>
          </p:nvSpPr>
          <p:spPr bwMode="auto">
            <a:xfrm>
              <a:off x="3173413" y="3559175"/>
              <a:ext cx="53975" cy="46038"/>
            </a:xfrm>
            <a:custGeom>
              <a:avLst/>
              <a:gdLst>
                <a:gd name="T0" fmla="*/ 20 w 25"/>
                <a:gd name="T1" fmla="*/ 12 h 22"/>
                <a:gd name="T2" fmla="*/ 14 w 25"/>
                <a:gd name="T3" fmla="*/ 3 h 22"/>
                <a:gd name="T4" fmla="*/ 13 w 25"/>
                <a:gd name="T5" fmla="*/ 4 h 22"/>
                <a:gd name="T6" fmla="*/ 12 w 25"/>
                <a:gd name="T7" fmla="*/ 5 h 22"/>
                <a:gd name="T8" fmla="*/ 8 w 25"/>
                <a:gd name="T9" fmla="*/ 8 h 22"/>
                <a:gd name="T10" fmla="*/ 5 w 25"/>
                <a:gd name="T11" fmla="*/ 10 h 22"/>
                <a:gd name="T12" fmla="*/ 4 w 25"/>
                <a:gd name="T13" fmla="*/ 11 h 22"/>
                <a:gd name="T14" fmla="*/ 10 w 25"/>
                <a:gd name="T15" fmla="*/ 20 h 22"/>
                <a:gd name="T16" fmla="*/ 11 w 25"/>
                <a:gd name="T17" fmla="*/ 19 h 22"/>
                <a:gd name="T18" fmla="*/ 12 w 25"/>
                <a:gd name="T19" fmla="*/ 19 h 22"/>
                <a:gd name="T20" fmla="*/ 15 w 25"/>
                <a:gd name="T21" fmla="*/ 16 h 22"/>
                <a:gd name="T22" fmla="*/ 19 w 25"/>
                <a:gd name="T23" fmla="*/ 13 h 22"/>
                <a:gd name="T24" fmla="*/ 20 w 25"/>
                <a:gd name="T25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2">
                  <a:moveTo>
                    <a:pt x="20" y="12"/>
                  </a:moveTo>
                  <a:cubicBezTo>
                    <a:pt x="25" y="8"/>
                    <a:pt x="20" y="0"/>
                    <a:pt x="14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5"/>
                    <a:pt x="4" y="22"/>
                    <a:pt x="10" y="20"/>
                  </a:cubicBezTo>
                  <a:cubicBezTo>
                    <a:pt x="10" y="20"/>
                    <a:pt x="11" y="20"/>
                    <a:pt x="1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9" y="13"/>
                    <a:pt x="19" y="13"/>
                    <a:pt x="19" y="13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137"/>
            <p:cNvSpPr>
              <a:spLocks/>
            </p:cNvSpPr>
            <p:nvPr/>
          </p:nvSpPr>
          <p:spPr bwMode="auto">
            <a:xfrm>
              <a:off x="3282950" y="3463925"/>
              <a:ext cx="46038" cy="47625"/>
            </a:xfrm>
            <a:custGeom>
              <a:avLst/>
              <a:gdLst>
                <a:gd name="T0" fmla="*/ 17 w 22"/>
                <a:gd name="T1" fmla="*/ 12 h 22"/>
                <a:gd name="T2" fmla="*/ 11 w 22"/>
                <a:gd name="T3" fmla="*/ 3 h 22"/>
                <a:gd name="T4" fmla="*/ 10 w 22"/>
                <a:gd name="T5" fmla="*/ 4 h 22"/>
                <a:gd name="T6" fmla="*/ 9 w 22"/>
                <a:gd name="T7" fmla="*/ 4 h 22"/>
                <a:gd name="T8" fmla="*/ 6 w 22"/>
                <a:gd name="T9" fmla="*/ 7 h 22"/>
                <a:gd name="T10" fmla="*/ 3 w 22"/>
                <a:gd name="T11" fmla="*/ 11 h 22"/>
                <a:gd name="T12" fmla="*/ 2 w 22"/>
                <a:gd name="T13" fmla="*/ 11 h 22"/>
                <a:gd name="T14" fmla="*/ 1 w 22"/>
                <a:gd name="T15" fmla="*/ 17 h 22"/>
                <a:gd name="T16" fmla="*/ 9 w 22"/>
                <a:gd name="T17" fmla="*/ 19 h 22"/>
                <a:gd name="T18" fmla="*/ 10 w 22"/>
                <a:gd name="T19" fmla="*/ 18 h 22"/>
                <a:gd name="T20" fmla="*/ 14 w 22"/>
                <a:gd name="T21" fmla="*/ 15 h 22"/>
                <a:gd name="T22" fmla="*/ 17 w 22"/>
                <a:gd name="T23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7" y="12"/>
                  </a:moveTo>
                  <a:cubicBezTo>
                    <a:pt x="22" y="7"/>
                    <a:pt x="16" y="0"/>
                    <a:pt x="11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21"/>
                    <a:pt x="7" y="22"/>
                    <a:pt x="9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7" y="12"/>
                    <a:pt x="17" y="12"/>
                    <a:pt x="17" y="12"/>
                  </a:cubicBez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38"/>
            <p:cNvSpPr>
              <a:spLocks/>
            </p:cNvSpPr>
            <p:nvPr/>
          </p:nvSpPr>
          <p:spPr bwMode="auto">
            <a:xfrm>
              <a:off x="3375025" y="3363912"/>
              <a:ext cx="44450" cy="49213"/>
            </a:xfrm>
            <a:custGeom>
              <a:avLst/>
              <a:gdLst>
                <a:gd name="T0" fmla="*/ 20 w 21"/>
                <a:gd name="T1" fmla="*/ 11 h 23"/>
                <a:gd name="T2" fmla="*/ 21 w 21"/>
                <a:gd name="T3" fmla="*/ 7 h 23"/>
                <a:gd name="T4" fmla="*/ 11 w 21"/>
                <a:gd name="T5" fmla="*/ 3 h 23"/>
                <a:gd name="T6" fmla="*/ 10 w 21"/>
                <a:gd name="T7" fmla="*/ 5 h 23"/>
                <a:gd name="T8" fmla="*/ 7 w 21"/>
                <a:gd name="T9" fmla="*/ 9 h 23"/>
                <a:gd name="T10" fmla="*/ 4 w 21"/>
                <a:gd name="T11" fmla="*/ 12 h 23"/>
                <a:gd name="T12" fmla="*/ 11 w 21"/>
                <a:gd name="T13" fmla="*/ 20 h 23"/>
                <a:gd name="T14" fmla="*/ 12 w 21"/>
                <a:gd name="T15" fmla="*/ 19 h 23"/>
                <a:gd name="T16" fmla="*/ 15 w 21"/>
                <a:gd name="T17" fmla="*/ 16 h 23"/>
                <a:gd name="T18" fmla="*/ 18 w 21"/>
                <a:gd name="T19" fmla="*/ 13 h 23"/>
                <a:gd name="T20" fmla="*/ 20 w 21"/>
                <a:gd name="T2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3">
                  <a:moveTo>
                    <a:pt x="20" y="11"/>
                  </a:moveTo>
                  <a:cubicBezTo>
                    <a:pt x="21" y="10"/>
                    <a:pt x="21" y="8"/>
                    <a:pt x="21" y="7"/>
                  </a:cubicBezTo>
                  <a:cubicBezTo>
                    <a:pt x="21" y="2"/>
                    <a:pt x="15" y="0"/>
                    <a:pt x="11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6"/>
                    <a:pt x="5" y="23"/>
                    <a:pt x="11" y="20"/>
                  </a:cubicBezTo>
                  <a:cubicBezTo>
                    <a:pt x="11" y="20"/>
                    <a:pt x="12" y="19"/>
                    <a:pt x="12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39"/>
            <p:cNvSpPr>
              <a:spLocks/>
            </p:cNvSpPr>
            <p:nvPr/>
          </p:nvSpPr>
          <p:spPr bwMode="auto">
            <a:xfrm>
              <a:off x="3463925" y="3252787"/>
              <a:ext cx="49213" cy="52388"/>
            </a:xfrm>
            <a:custGeom>
              <a:avLst/>
              <a:gdLst>
                <a:gd name="T0" fmla="*/ 19 w 23"/>
                <a:gd name="T1" fmla="*/ 12 h 25"/>
                <a:gd name="T2" fmla="*/ 12 w 23"/>
                <a:gd name="T3" fmla="*/ 4 h 25"/>
                <a:gd name="T4" fmla="*/ 11 w 23"/>
                <a:gd name="T5" fmla="*/ 5 h 25"/>
                <a:gd name="T6" fmla="*/ 9 w 23"/>
                <a:gd name="T7" fmla="*/ 8 h 25"/>
                <a:gd name="T8" fmla="*/ 6 w 23"/>
                <a:gd name="T9" fmla="*/ 11 h 25"/>
                <a:gd name="T10" fmla="*/ 4 w 23"/>
                <a:gd name="T11" fmla="*/ 14 h 25"/>
                <a:gd name="T12" fmla="*/ 11 w 23"/>
                <a:gd name="T13" fmla="*/ 22 h 25"/>
                <a:gd name="T14" fmla="*/ 13 w 23"/>
                <a:gd name="T15" fmla="*/ 20 h 25"/>
                <a:gd name="T16" fmla="*/ 15 w 23"/>
                <a:gd name="T17" fmla="*/ 18 h 25"/>
                <a:gd name="T18" fmla="*/ 17 w 23"/>
                <a:gd name="T19" fmla="*/ 14 h 25"/>
                <a:gd name="T20" fmla="*/ 19 w 23"/>
                <a:gd name="T2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5">
                  <a:moveTo>
                    <a:pt x="19" y="12"/>
                  </a:moveTo>
                  <a:cubicBezTo>
                    <a:pt x="23" y="7"/>
                    <a:pt x="17" y="0"/>
                    <a:pt x="12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0" y="19"/>
                    <a:pt x="6" y="25"/>
                    <a:pt x="11" y="22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4"/>
                    <a:pt x="17" y="14"/>
                    <a:pt x="17" y="14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40"/>
            <p:cNvSpPr>
              <a:spLocks/>
            </p:cNvSpPr>
            <p:nvPr/>
          </p:nvSpPr>
          <p:spPr bwMode="auto">
            <a:xfrm>
              <a:off x="3552825" y="3140075"/>
              <a:ext cx="38100" cy="47625"/>
            </a:xfrm>
            <a:custGeom>
              <a:avLst/>
              <a:gdLst>
                <a:gd name="T0" fmla="*/ 16 w 18"/>
                <a:gd name="T1" fmla="*/ 9 h 22"/>
                <a:gd name="T2" fmla="*/ 15 w 18"/>
                <a:gd name="T3" fmla="*/ 2 h 22"/>
                <a:gd name="T4" fmla="*/ 7 w 18"/>
                <a:gd name="T5" fmla="*/ 3 h 22"/>
                <a:gd name="T6" fmla="*/ 5 w 18"/>
                <a:gd name="T7" fmla="*/ 6 h 22"/>
                <a:gd name="T8" fmla="*/ 2 w 18"/>
                <a:gd name="T9" fmla="*/ 10 h 22"/>
                <a:gd name="T10" fmla="*/ 1 w 18"/>
                <a:gd name="T11" fmla="*/ 13 h 22"/>
                <a:gd name="T12" fmla="*/ 0 w 18"/>
                <a:gd name="T13" fmla="*/ 17 h 22"/>
                <a:gd name="T14" fmla="*/ 10 w 18"/>
                <a:gd name="T15" fmla="*/ 19 h 22"/>
                <a:gd name="T16" fmla="*/ 12 w 18"/>
                <a:gd name="T17" fmla="*/ 16 h 22"/>
                <a:gd name="T18" fmla="*/ 14 w 18"/>
                <a:gd name="T19" fmla="*/ 12 h 22"/>
                <a:gd name="T20" fmla="*/ 16 w 18"/>
                <a:gd name="T2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2">
                  <a:moveTo>
                    <a:pt x="16" y="9"/>
                  </a:moveTo>
                  <a:cubicBezTo>
                    <a:pt x="18" y="7"/>
                    <a:pt x="17" y="4"/>
                    <a:pt x="15" y="2"/>
                  </a:cubicBezTo>
                  <a:cubicBezTo>
                    <a:pt x="12" y="0"/>
                    <a:pt x="9" y="1"/>
                    <a:pt x="7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6"/>
                    <a:pt x="0" y="17"/>
                  </a:cubicBezTo>
                  <a:cubicBezTo>
                    <a:pt x="2" y="22"/>
                    <a:pt x="7" y="22"/>
                    <a:pt x="10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41"/>
            <p:cNvSpPr>
              <a:spLocks/>
            </p:cNvSpPr>
            <p:nvPr/>
          </p:nvSpPr>
          <p:spPr bwMode="auto">
            <a:xfrm>
              <a:off x="3621088" y="3014662"/>
              <a:ext cx="42863" cy="55563"/>
            </a:xfrm>
            <a:custGeom>
              <a:avLst/>
              <a:gdLst>
                <a:gd name="T0" fmla="*/ 17 w 20"/>
                <a:gd name="T1" fmla="*/ 11 h 26"/>
                <a:gd name="T2" fmla="*/ 9 w 20"/>
                <a:gd name="T3" fmla="*/ 5 h 26"/>
                <a:gd name="T4" fmla="*/ 7 w 20"/>
                <a:gd name="T5" fmla="*/ 6 h 26"/>
                <a:gd name="T6" fmla="*/ 6 w 20"/>
                <a:gd name="T7" fmla="*/ 9 h 26"/>
                <a:gd name="T8" fmla="*/ 4 w 20"/>
                <a:gd name="T9" fmla="*/ 13 h 26"/>
                <a:gd name="T10" fmla="*/ 2 w 20"/>
                <a:gd name="T11" fmla="*/ 16 h 26"/>
                <a:gd name="T12" fmla="*/ 10 w 20"/>
                <a:gd name="T13" fmla="*/ 23 h 26"/>
                <a:gd name="T14" fmla="*/ 12 w 20"/>
                <a:gd name="T15" fmla="*/ 21 h 26"/>
                <a:gd name="T16" fmla="*/ 13 w 20"/>
                <a:gd name="T17" fmla="*/ 18 h 26"/>
                <a:gd name="T18" fmla="*/ 16 w 20"/>
                <a:gd name="T19" fmla="*/ 14 h 26"/>
                <a:gd name="T20" fmla="*/ 17 w 20"/>
                <a:gd name="T2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6">
                  <a:moveTo>
                    <a:pt x="17" y="11"/>
                  </a:moveTo>
                  <a:cubicBezTo>
                    <a:pt x="20" y="6"/>
                    <a:pt x="13" y="0"/>
                    <a:pt x="9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21"/>
                    <a:pt x="6" y="26"/>
                    <a:pt x="10" y="23"/>
                  </a:cubicBezTo>
                  <a:cubicBezTo>
                    <a:pt x="11" y="22"/>
                    <a:pt x="12" y="22"/>
                    <a:pt x="12" y="21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6" y="14"/>
                    <a:pt x="16" y="14"/>
                    <a:pt x="16" y="14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42"/>
            <p:cNvSpPr>
              <a:spLocks/>
            </p:cNvSpPr>
            <p:nvPr/>
          </p:nvSpPr>
          <p:spPr bwMode="auto">
            <a:xfrm>
              <a:off x="3681413" y="2892425"/>
              <a:ext cx="38100" cy="50800"/>
            </a:xfrm>
            <a:custGeom>
              <a:avLst/>
              <a:gdLst>
                <a:gd name="T0" fmla="*/ 17 w 18"/>
                <a:gd name="T1" fmla="*/ 8 h 24"/>
                <a:gd name="T2" fmla="*/ 13 w 18"/>
                <a:gd name="T3" fmla="*/ 1 h 24"/>
                <a:gd name="T4" fmla="*/ 7 w 18"/>
                <a:gd name="T5" fmla="*/ 4 h 24"/>
                <a:gd name="T6" fmla="*/ 5 w 18"/>
                <a:gd name="T7" fmla="*/ 7 h 24"/>
                <a:gd name="T8" fmla="*/ 4 w 18"/>
                <a:gd name="T9" fmla="*/ 11 h 24"/>
                <a:gd name="T10" fmla="*/ 2 w 18"/>
                <a:gd name="T11" fmla="*/ 14 h 24"/>
                <a:gd name="T12" fmla="*/ 11 w 18"/>
                <a:gd name="T13" fmla="*/ 20 h 24"/>
                <a:gd name="T14" fmla="*/ 12 w 18"/>
                <a:gd name="T15" fmla="*/ 18 h 24"/>
                <a:gd name="T16" fmla="*/ 14 w 18"/>
                <a:gd name="T17" fmla="*/ 15 h 24"/>
                <a:gd name="T18" fmla="*/ 16 w 18"/>
                <a:gd name="T19" fmla="*/ 11 h 24"/>
                <a:gd name="T20" fmla="*/ 17 w 18"/>
                <a:gd name="T2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4">
                  <a:moveTo>
                    <a:pt x="17" y="8"/>
                  </a:moveTo>
                  <a:cubicBezTo>
                    <a:pt x="18" y="5"/>
                    <a:pt x="16" y="1"/>
                    <a:pt x="13" y="1"/>
                  </a:cubicBezTo>
                  <a:cubicBezTo>
                    <a:pt x="10" y="0"/>
                    <a:pt x="7" y="2"/>
                    <a:pt x="7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9"/>
                    <a:pt x="7" y="24"/>
                    <a:pt x="11" y="20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1"/>
                    <a:pt x="16" y="11"/>
                    <a:pt x="16" y="11"/>
                  </a:cubicBezTo>
                  <a:lnTo>
                    <a:pt x="17" y="8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43"/>
            <p:cNvSpPr>
              <a:spLocks/>
            </p:cNvSpPr>
            <p:nvPr/>
          </p:nvSpPr>
          <p:spPr bwMode="auto">
            <a:xfrm>
              <a:off x="3730625" y="2755900"/>
              <a:ext cx="36513" cy="57150"/>
            </a:xfrm>
            <a:custGeom>
              <a:avLst/>
              <a:gdLst>
                <a:gd name="T0" fmla="*/ 15 w 17"/>
                <a:gd name="T1" fmla="*/ 9 h 27"/>
                <a:gd name="T2" fmla="*/ 5 w 17"/>
                <a:gd name="T3" fmla="*/ 5 h 27"/>
                <a:gd name="T4" fmla="*/ 4 w 17"/>
                <a:gd name="T5" fmla="*/ 6 h 27"/>
                <a:gd name="T6" fmla="*/ 4 w 17"/>
                <a:gd name="T7" fmla="*/ 9 h 27"/>
                <a:gd name="T8" fmla="*/ 2 w 17"/>
                <a:gd name="T9" fmla="*/ 13 h 27"/>
                <a:gd name="T10" fmla="*/ 1 w 17"/>
                <a:gd name="T11" fmla="*/ 17 h 27"/>
                <a:gd name="T12" fmla="*/ 11 w 17"/>
                <a:gd name="T13" fmla="*/ 22 h 27"/>
                <a:gd name="T14" fmla="*/ 12 w 17"/>
                <a:gd name="T15" fmla="*/ 20 h 27"/>
                <a:gd name="T16" fmla="*/ 13 w 17"/>
                <a:gd name="T17" fmla="*/ 16 h 27"/>
                <a:gd name="T18" fmla="*/ 14 w 17"/>
                <a:gd name="T19" fmla="*/ 12 h 27"/>
                <a:gd name="T20" fmla="*/ 15 w 17"/>
                <a:gd name="T2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7">
                  <a:moveTo>
                    <a:pt x="15" y="9"/>
                  </a:moveTo>
                  <a:cubicBezTo>
                    <a:pt x="17" y="3"/>
                    <a:pt x="8" y="0"/>
                    <a:pt x="5" y="5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22"/>
                    <a:pt x="7" y="27"/>
                    <a:pt x="11" y="22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44"/>
            <p:cNvSpPr>
              <a:spLocks/>
            </p:cNvSpPr>
            <p:nvPr/>
          </p:nvSpPr>
          <p:spPr bwMode="auto">
            <a:xfrm>
              <a:off x="3762375" y="2617787"/>
              <a:ext cx="31750" cy="58738"/>
            </a:xfrm>
            <a:custGeom>
              <a:avLst/>
              <a:gdLst>
                <a:gd name="T0" fmla="*/ 14 w 15"/>
                <a:gd name="T1" fmla="*/ 9 h 27"/>
                <a:gd name="T2" fmla="*/ 4 w 15"/>
                <a:gd name="T3" fmla="*/ 5 h 27"/>
                <a:gd name="T4" fmla="*/ 3 w 15"/>
                <a:gd name="T5" fmla="*/ 7 h 27"/>
                <a:gd name="T6" fmla="*/ 3 w 15"/>
                <a:gd name="T7" fmla="*/ 8 h 27"/>
                <a:gd name="T8" fmla="*/ 2 w 15"/>
                <a:gd name="T9" fmla="*/ 13 h 27"/>
                <a:gd name="T10" fmla="*/ 1 w 15"/>
                <a:gd name="T11" fmla="*/ 18 h 27"/>
                <a:gd name="T12" fmla="*/ 12 w 15"/>
                <a:gd name="T13" fmla="*/ 21 h 27"/>
                <a:gd name="T14" fmla="*/ 12 w 15"/>
                <a:gd name="T15" fmla="*/ 20 h 27"/>
                <a:gd name="T16" fmla="*/ 13 w 15"/>
                <a:gd name="T17" fmla="*/ 15 h 27"/>
                <a:gd name="T18" fmla="*/ 14 w 15"/>
                <a:gd name="T19" fmla="*/ 10 h 27"/>
                <a:gd name="T20" fmla="*/ 14 w 15"/>
                <a:gd name="T2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7">
                  <a:moveTo>
                    <a:pt x="14" y="9"/>
                  </a:moveTo>
                  <a:cubicBezTo>
                    <a:pt x="15" y="3"/>
                    <a:pt x="8" y="0"/>
                    <a:pt x="4" y="5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4"/>
                    <a:pt x="9" y="27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0"/>
                    <a:pt x="14" y="10"/>
                    <a:pt x="14" y="10"/>
                  </a:cubicBezTo>
                  <a:lnTo>
                    <a:pt x="14" y="9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45"/>
            <p:cNvSpPr>
              <a:spLocks/>
            </p:cNvSpPr>
            <p:nvPr/>
          </p:nvSpPr>
          <p:spPr bwMode="auto">
            <a:xfrm>
              <a:off x="3695700" y="2439987"/>
              <a:ext cx="177800" cy="176213"/>
            </a:xfrm>
            <a:custGeom>
              <a:avLst/>
              <a:gdLst>
                <a:gd name="T0" fmla="*/ 0 w 112"/>
                <a:gd name="T1" fmla="*/ 96 h 111"/>
                <a:gd name="T2" fmla="*/ 69 w 112"/>
                <a:gd name="T3" fmla="*/ 0 h 111"/>
                <a:gd name="T4" fmla="*/ 112 w 112"/>
                <a:gd name="T5" fmla="*/ 111 h 111"/>
                <a:gd name="T6" fmla="*/ 0 w 112"/>
                <a:gd name="T7" fmla="*/ 9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11">
                  <a:moveTo>
                    <a:pt x="0" y="96"/>
                  </a:moveTo>
                  <a:lnTo>
                    <a:pt x="69" y="0"/>
                  </a:lnTo>
                  <a:lnTo>
                    <a:pt x="112" y="111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146"/>
            <p:cNvSpPr>
              <a:spLocks/>
            </p:cNvSpPr>
            <p:nvPr/>
          </p:nvSpPr>
          <p:spPr bwMode="auto">
            <a:xfrm>
              <a:off x="2438400" y="3830637"/>
              <a:ext cx="41275" cy="50800"/>
            </a:xfrm>
            <a:custGeom>
              <a:avLst/>
              <a:gdLst>
                <a:gd name="T0" fmla="*/ 10 w 19"/>
                <a:gd name="T1" fmla="*/ 5 h 24"/>
                <a:gd name="T2" fmla="*/ 0 w 19"/>
                <a:gd name="T3" fmla="*/ 8 h 24"/>
                <a:gd name="T4" fmla="*/ 1 w 19"/>
                <a:gd name="T5" fmla="*/ 10 h 24"/>
                <a:gd name="T6" fmla="*/ 2 w 19"/>
                <a:gd name="T7" fmla="*/ 11 h 24"/>
                <a:gd name="T8" fmla="*/ 2 w 19"/>
                <a:gd name="T9" fmla="*/ 13 h 24"/>
                <a:gd name="T10" fmla="*/ 3 w 19"/>
                <a:gd name="T11" fmla="*/ 14 h 24"/>
                <a:gd name="T12" fmla="*/ 4 w 19"/>
                <a:gd name="T13" fmla="*/ 16 h 24"/>
                <a:gd name="T14" fmla="*/ 5 w 19"/>
                <a:gd name="T15" fmla="*/ 17 h 24"/>
                <a:gd name="T16" fmla="*/ 6 w 19"/>
                <a:gd name="T17" fmla="*/ 18 h 24"/>
                <a:gd name="T18" fmla="*/ 8 w 19"/>
                <a:gd name="T19" fmla="*/ 20 h 24"/>
                <a:gd name="T20" fmla="*/ 8 w 19"/>
                <a:gd name="T21" fmla="*/ 20 h 24"/>
                <a:gd name="T22" fmla="*/ 17 w 19"/>
                <a:gd name="T23" fmla="*/ 14 h 24"/>
                <a:gd name="T24" fmla="*/ 16 w 19"/>
                <a:gd name="T25" fmla="*/ 13 h 24"/>
                <a:gd name="T26" fmla="*/ 16 w 19"/>
                <a:gd name="T27" fmla="*/ 12 h 24"/>
                <a:gd name="T28" fmla="*/ 15 w 19"/>
                <a:gd name="T29" fmla="*/ 11 h 24"/>
                <a:gd name="T30" fmla="*/ 14 w 19"/>
                <a:gd name="T31" fmla="*/ 10 h 24"/>
                <a:gd name="T32" fmla="*/ 13 w 19"/>
                <a:gd name="T33" fmla="*/ 9 h 24"/>
                <a:gd name="T34" fmla="*/ 12 w 19"/>
                <a:gd name="T35" fmla="*/ 8 h 24"/>
                <a:gd name="T36" fmla="*/ 12 w 19"/>
                <a:gd name="T37" fmla="*/ 7 h 24"/>
                <a:gd name="T38" fmla="*/ 11 w 19"/>
                <a:gd name="T39" fmla="*/ 6 h 24"/>
                <a:gd name="T40" fmla="*/ 10 w 19"/>
                <a:gd name="T4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10" y="5"/>
                  </a:moveTo>
                  <a:cubicBezTo>
                    <a:pt x="8" y="0"/>
                    <a:pt x="0" y="2"/>
                    <a:pt x="0" y="8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2" y="24"/>
                    <a:pt x="19" y="20"/>
                    <a:pt x="17" y="14"/>
                  </a:cubicBezTo>
                  <a:cubicBezTo>
                    <a:pt x="17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147"/>
            <p:cNvSpPr>
              <a:spLocks/>
            </p:cNvSpPr>
            <p:nvPr/>
          </p:nvSpPr>
          <p:spPr bwMode="auto">
            <a:xfrm>
              <a:off x="2573338" y="3825875"/>
              <a:ext cx="53975" cy="30163"/>
            </a:xfrm>
            <a:custGeom>
              <a:avLst/>
              <a:gdLst>
                <a:gd name="T0" fmla="*/ 19 w 25"/>
                <a:gd name="T1" fmla="*/ 11 h 14"/>
                <a:gd name="T2" fmla="*/ 18 w 25"/>
                <a:gd name="T3" fmla="*/ 0 h 14"/>
                <a:gd name="T4" fmla="*/ 17 w 25"/>
                <a:gd name="T5" fmla="*/ 0 h 14"/>
                <a:gd name="T6" fmla="*/ 14 w 25"/>
                <a:gd name="T7" fmla="*/ 1 h 14"/>
                <a:gd name="T8" fmla="*/ 12 w 25"/>
                <a:gd name="T9" fmla="*/ 2 h 14"/>
                <a:gd name="T10" fmla="*/ 9 w 25"/>
                <a:gd name="T11" fmla="*/ 2 h 14"/>
                <a:gd name="T12" fmla="*/ 7 w 25"/>
                <a:gd name="T13" fmla="*/ 3 h 14"/>
                <a:gd name="T14" fmla="*/ 6 w 25"/>
                <a:gd name="T15" fmla="*/ 3 h 14"/>
                <a:gd name="T16" fmla="*/ 7 w 25"/>
                <a:gd name="T17" fmla="*/ 14 h 14"/>
                <a:gd name="T18" fmla="*/ 9 w 25"/>
                <a:gd name="T19" fmla="*/ 14 h 14"/>
                <a:gd name="T20" fmla="*/ 9 w 25"/>
                <a:gd name="T21" fmla="*/ 14 h 14"/>
                <a:gd name="T22" fmla="*/ 12 w 25"/>
                <a:gd name="T23" fmla="*/ 13 h 14"/>
                <a:gd name="T24" fmla="*/ 14 w 25"/>
                <a:gd name="T25" fmla="*/ 12 h 14"/>
                <a:gd name="T26" fmla="*/ 17 w 25"/>
                <a:gd name="T27" fmla="*/ 12 h 14"/>
                <a:gd name="T28" fmla="*/ 19 w 25"/>
                <a:gd name="T2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14">
                  <a:moveTo>
                    <a:pt x="19" y="11"/>
                  </a:moveTo>
                  <a:cubicBezTo>
                    <a:pt x="25" y="9"/>
                    <a:pt x="25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4"/>
                    <a:pt x="1" y="13"/>
                    <a:pt x="7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148"/>
            <p:cNvSpPr>
              <a:spLocks/>
            </p:cNvSpPr>
            <p:nvPr/>
          </p:nvSpPr>
          <p:spPr bwMode="auto">
            <a:xfrm>
              <a:off x="2703513" y="3770312"/>
              <a:ext cx="55563" cy="38100"/>
            </a:xfrm>
            <a:custGeom>
              <a:avLst/>
              <a:gdLst>
                <a:gd name="T0" fmla="*/ 20 w 26"/>
                <a:gd name="T1" fmla="*/ 12 h 18"/>
                <a:gd name="T2" fmla="*/ 16 w 26"/>
                <a:gd name="T3" fmla="*/ 2 h 18"/>
                <a:gd name="T4" fmla="*/ 15 w 26"/>
                <a:gd name="T5" fmla="*/ 2 h 18"/>
                <a:gd name="T6" fmla="*/ 13 w 26"/>
                <a:gd name="T7" fmla="*/ 3 h 18"/>
                <a:gd name="T8" fmla="*/ 11 w 26"/>
                <a:gd name="T9" fmla="*/ 4 h 18"/>
                <a:gd name="T10" fmla="*/ 8 w 26"/>
                <a:gd name="T11" fmla="*/ 6 h 18"/>
                <a:gd name="T12" fmla="*/ 6 w 26"/>
                <a:gd name="T13" fmla="*/ 7 h 18"/>
                <a:gd name="T14" fmla="*/ 8 w 26"/>
                <a:gd name="T15" fmla="*/ 17 h 18"/>
                <a:gd name="T16" fmla="*/ 10 w 26"/>
                <a:gd name="T17" fmla="*/ 17 h 18"/>
                <a:gd name="T18" fmla="*/ 13 w 26"/>
                <a:gd name="T19" fmla="*/ 16 h 18"/>
                <a:gd name="T20" fmla="*/ 15 w 26"/>
                <a:gd name="T21" fmla="*/ 14 h 18"/>
                <a:gd name="T22" fmla="*/ 18 w 26"/>
                <a:gd name="T23" fmla="*/ 13 h 18"/>
                <a:gd name="T24" fmla="*/ 20 w 26"/>
                <a:gd name="T2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8">
                  <a:moveTo>
                    <a:pt x="20" y="12"/>
                  </a:moveTo>
                  <a:cubicBezTo>
                    <a:pt x="26" y="9"/>
                    <a:pt x="23" y="0"/>
                    <a:pt x="16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9"/>
                    <a:pt x="2" y="18"/>
                    <a:pt x="8" y="17"/>
                  </a:cubicBezTo>
                  <a:cubicBezTo>
                    <a:pt x="9" y="17"/>
                    <a:pt x="10" y="17"/>
                    <a:pt x="10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149"/>
            <p:cNvSpPr>
              <a:spLocks/>
            </p:cNvSpPr>
            <p:nvPr/>
          </p:nvSpPr>
          <p:spPr bwMode="auto">
            <a:xfrm>
              <a:off x="2825750" y="3702050"/>
              <a:ext cx="53975" cy="38100"/>
            </a:xfrm>
            <a:custGeom>
              <a:avLst/>
              <a:gdLst>
                <a:gd name="T0" fmla="*/ 20 w 25"/>
                <a:gd name="T1" fmla="*/ 10 h 18"/>
                <a:gd name="T2" fmla="*/ 17 w 25"/>
                <a:gd name="T3" fmla="*/ 0 h 18"/>
                <a:gd name="T4" fmla="*/ 14 w 25"/>
                <a:gd name="T5" fmla="*/ 1 h 18"/>
                <a:gd name="T6" fmla="*/ 13 w 25"/>
                <a:gd name="T7" fmla="*/ 2 h 18"/>
                <a:gd name="T8" fmla="*/ 10 w 25"/>
                <a:gd name="T9" fmla="*/ 4 h 18"/>
                <a:gd name="T10" fmla="*/ 7 w 25"/>
                <a:gd name="T11" fmla="*/ 6 h 18"/>
                <a:gd name="T12" fmla="*/ 5 w 25"/>
                <a:gd name="T13" fmla="*/ 7 h 18"/>
                <a:gd name="T14" fmla="*/ 9 w 25"/>
                <a:gd name="T15" fmla="*/ 17 h 18"/>
                <a:gd name="T16" fmla="*/ 11 w 25"/>
                <a:gd name="T17" fmla="*/ 16 h 18"/>
                <a:gd name="T18" fmla="*/ 13 w 25"/>
                <a:gd name="T19" fmla="*/ 15 h 18"/>
                <a:gd name="T20" fmla="*/ 16 w 25"/>
                <a:gd name="T21" fmla="*/ 13 h 18"/>
                <a:gd name="T22" fmla="*/ 19 w 25"/>
                <a:gd name="T23" fmla="*/ 11 h 18"/>
                <a:gd name="T24" fmla="*/ 20 w 25"/>
                <a:gd name="T2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0" y="10"/>
                  </a:moveTo>
                  <a:cubicBezTo>
                    <a:pt x="25" y="7"/>
                    <a:pt x="22" y="0"/>
                    <a:pt x="17" y="0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0" y="10"/>
                    <a:pt x="3" y="18"/>
                    <a:pt x="9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9" y="11"/>
                    <a:pt x="19" y="11"/>
                    <a:pt x="19" y="11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150"/>
            <p:cNvSpPr>
              <a:spLocks/>
            </p:cNvSpPr>
            <p:nvPr/>
          </p:nvSpPr>
          <p:spPr bwMode="auto">
            <a:xfrm>
              <a:off x="2940050" y="3614737"/>
              <a:ext cx="46038" cy="44450"/>
            </a:xfrm>
            <a:custGeom>
              <a:avLst/>
              <a:gdLst>
                <a:gd name="T0" fmla="*/ 20 w 22"/>
                <a:gd name="T1" fmla="*/ 12 h 21"/>
                <a:gd name="T2" fmla="*/ 22 w 22"/>
                <a:gd name="T3" fmla="*/ 6 h 21"/>
                <a:gd name="T4" fmla="*/ 13 w 22"/>
                <a:gd name="T5" fmla="*/ 3 h 21"/>
                <a:gd name="T6" fmla="*/ 12 w 22"/>
                <a:gd name="T7" fmla="*/ 4 h 21"/>
                <a:gd name="T8" fmla="*/ 9 w 22"/>
                <a:gd name="T9" fmla="*/ 6 h 21"/>
                <a:gd name="T10" fmla="*/ 6 w 22"/>
                <a:gd name="T11" fmla="*/ 9 h 21"/>
                <a:gd name="T12" fmla="*/ 5 w 22"/>
                <a:gd name="T13" fmla="*/ 10 h 21"/>
                <a:gd name="T14" fmla="*/ 10 w 22"/>
                <a:gd name="T15" fmla="*/ 19 h 21"/>
                <a:gd name="T16" fmla="*/ 11 w 22"/>
                <a:gd name="T17" fmla="*/ 18 h 21"/>
                <a:gd name="T18" fmla="*/ 13 w 22"/>
                <a:gd name="T19" fmla="*/ 17 h 21"/>
                <a:gd name="T20" fmla="*/ 16 w 22"/>
                <a:gd name="T21" fmla="*/ 15 h 21"/>
                <a:gd name="T22" fmla="*/ 19 w 22"/>
                <a:gd name="T23" fmla="*/ 12 h 21"/>
                <a:gd name="T24" fmla="*/ 20 w 22"/>
                <a:gd name="T25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1">
                  <a:moveTo>
                    <a:pt x="20" y="12"/>
                  </a:moveTo>
                  <a:cubicBezTo>
                    <a:pt x="22" y="10"/>
                    <a:pt x="22" y="8"/>
                    <a:pt x="22" y="6"/>
                  </a:cubicBezTo>
                  <a:cubicBezTo>
                    <a:pt x="21" y="2"/>
                    <a:pt x="16" y="0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14"/>
                    <a:pt x="4" y="21"/>
                    <a:pt x="10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151"/>
            <p:cNvSpPr>
              <a:spLocks/>
            </p:cNvSpPr>
            <p:nvPr/>
          </p:nvSpPr>
          <p:spPr bwMode="auto">
            <a:xfrm>
              <a:off x="3046413" y="3522662"/>
              <a:ext cx="49213" cy="44450"/>
            </a:xfrm>
            <a:custGeom>
              <a:avLst/>
              <a:gdLst>
                <a:gd name="T0" fmla="*/ 19 w 23"/>
                <a:gd name="T1" fmla="*/ 11 h 21"/>
                <a:gd name="T2" fmla="*/ 15 w 23"/>
                <a:gd name="T3" fmla="*/ 2 h 21"/>
                <a:gd name="T4" fmla="*/ 12 w 23"/>
                <a:gd name="T5" fmla="*/ 3 h 21"/>
                <a:gd name="T6" fmla="*/ 11 w 23"/>
                <a:gd name="T7" fmla="*/ 4 h 21"/>
                <a:gd name="T8" fmla="*/ 8 w 23"/>
                <a:gd name="T9" fmla="*/ 7 h 21"/>
                <a:gd name="T10" fmla="*/ 5 w 23"/>
                <a:gd name="T11" fmla="*/ 10 h 21"/>
                <a:gd name="T12" fmla="*/ 4 w 23"/>
                <a:gd name="T13" fmla="*/ 10 h 21"/>
                <a:gd name="T14" fmla="*/ 10 w 23"/>
                <a:gd name="T15" fmla="*/ 19 h 21"/>
                <a:gd name="T16" fmla="*/ 11 w 23"/>
                <a:gd name="T17" fmla="*/ 18 h 21"/>
                <a:gd name="T18" fmla="*/ 12 w 23"/>
                <a:gd name="T19" fmla="*/ 17 h 21"/>
                <a:gd name="T20" fmla="*/ 15 w 23"/>
                <a:gd name="T21" fmla="*/ 15 h 21"/>
                <a:gd name="T22" fmla="*/ 19 w 23"/>
                <a:gd name="T23" fmla="*/ 12 h 21"/>
                <a:gd name="T24" fmla="*/ 19 w 23"/>
                <a:gd name="T2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1">
                  <a:moveTo>
                    <a:pt x="19" y="11"/>
                  </a:moveTo>
                  <a:cubicBezTo>
                    <a:pt x="23" y="7"/>
                    <a:pt x="20" y="0"/>
                    <a:pt x="15" y="2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4"/>
                    <a:pt x="4" y="21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52"/>
            <p:cNvSpPr>
              <a:spLocks/>
            </p:cNvSpPr>
            <p:nvPr/>
          </p:nvSpPr>
          <p:spPr bwMode="auto">
            <a:xfrm>
              <a:off x="3144838" y="3419475"/>
              <a:ext cx="52388" cy="49213"/>
            </a:xfrm>
            <a:custGeom>
              <a:avLst/>
              <a:gdLst>
                <a:gd name="T0" fmla="*/ 19 w 24"/>
                <a:gd name="T1" fmla="*/ 12 h 23"/>
                <a:gd name="T2" fmla="*/ 13 w 24"/>
                <a:gd name="T3" fmla="*/ 3 h 23"/>
                <a:gd name="T4" fmla="*/ 11 w 24"/>
                <a:gd name="T5" fmla="*/ 4 h 23"/>
                <a:gd name="T6" fmla="*/ 9 w 24"/>
                <a:gd name="T7" fmla="*/ 6 h 23"/>
                <a:gd name="T8" fmla="*/ 6 w 24"/>
                <a:gd name="T9" fmla="*/ 10 h 23"/>
                <a:gd name="T10" fmla="*/ 4 w 24"/>
                <a:gd name="T11" fmla="*/ 12 h 23"/>
                <a:gd name="T12" fmla="*/ 10 w 24"/>
                <a:gd name="T13" fmla="*/ 21 h 23"/>
                <a:gd name="T14" fmla="*/ 12 w 24"/>
                <a:gd name="T15" fmla="*/ 20 h 23"/>
                <a:gd name="T16" fmla="*/ 15 w 24"/>
                <a:gd name="T17" fmla="*/ 17 h 23"/>
                <a:gd name="T18" fmla="*/ 17 w 24"/>
                <a:gd name="T19" fmla="*/ 14 h 23"/>
                <a:gd name="T20" fmla="*/ 19 w 24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9" y="12"/>
                  </a:moveTo>
                  <a:cubicBezTo>
                    <a:pt x="24" y="7"/>
                    <a:pt x="18" y="0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7"/>
                    <a:pt x="5" y="23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4"/>
                    <a:pt x="17" y="14"/>
                    <a:pt x="17" y="14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53"/>
            <p:cNvSpPr>
              <a:spLocks/>
            </p:cNvSpPr>
            <p:nvPr/>
          </p:nvSpPr>
          <p:spPr bwMode="auto">
            <a:xfrm>
              <a:off x="3236913" y="3316287"/>
              <a:ext cx="47625" cy="47625"/>
            </a:xfrm>
            <a:custGeom>
              <a:avLst/>
              <a:gdLst>
                <a:gd name="T0" fmla="*/ 19 w 22"/>
                <a:gd name="T1" fmla="*/ 9 h 22"/>
                <a:gd name="T2" fmla="*/ 14 w 22"/>
                <a:gd name="T3" fmla="*/ 0 h 22"/>
                <a:gd name="T4" fmla="*/ 10 w 22"/>
                <a:gd name="T5" fmla="*/ 2 h 22"/>
                <a:gd name="T6" fmla="*/ 8 w 22"/>
                <a:gd name="T7" fmla="*/ 5 h 22"/>
                <a:gd name="T8" fmla="*/ 6 w 22"/>
                <a:gd name="T9" fmla="*/ 8 h 22"/>
                <a:gd name="T10" fmla="*/ 4 w 22"/>
                <a:gd name="T11" fmla="*/ 11 h 22"/>
                <a:gd name="T12" fmla="*/ 11 w 22"/>
                <a:gd name="T13" fmla="*/ 19 h 22"/>
                <a:gd name="T14" fmla="*/ 12 w 22"/>
                <a:gd name="T15" fmla="*/ 18 h 22"/>
                <a:gd name="T16" fmla="*/ 14 w 22"/>
                <a:gd name="T17" fmla="*/ 15 h 22"/>
                <a:gd name="T18" fmla="*/ 17 w 22"/>
                <a:gd name="T19" fmla="*/ 12 h 22"/>
                <a:gd name="T20" fmla="*/ 19 w 22"/>
                <a:gd name="T2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2">
                  <a:moveTo>
                    <a:pt x="19" y="9"/>
                  </a:moveTo>
                  <a:cubicBezTo>
                    <a:pt x="22" y="5"/>
                    <a:pt x="19" y="0"/>
                    <a:pt x="14" y="0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6"/>
                    <a:pt x="6" y="22"/>
                    <a:pt x="11" y="19"/>
                  </a:cubicBezTo>
                  <a:cubicBezTo>
                    <a:pt x="11" y="18"/>
                    <a:pt x="12" y="18"/>
                    <a:pt x="12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54"/>
            <p:cNvSpPr>
              <a:spLocks/>
            </p:cNvSpPr>
            <p:nvPr/>
          </p:nvSpPr>
          <p:spPr bwMode="auto">
            <a:xfrm>
              <a:off x="3321050" y="3200400"/>
              <a:ext cx="42863" cy="49213"/>
            </a:xfrm>
            <a:custGeom>
              <a:avLst/>
              <a:gdLst>
                <a:gd name="T0" fmla="*/ 18 w 20"/>
                <a:gd name="T1" fmla="*/ 9 h 23"/>
                <a:gd name="T2" fmla="*/ 19 w 20"/>
                <a:gd name="T3" fmla="*/ 4 h 23"/>
                <a:gd name="T4" fmla="*/ 9 w 20"/>
                <a:gd name="T5" fmla="*/ 3 h 23"/>
                <a:gd name="T6" fmla="*/ 8 w 20"/>
                <a:gd name="T7" fmla="*/ 6 h 23"/>
                <a:gd name="T8" fmla="*/ 5 w 20"/>
                <a:gd name="T9" fmla="*/ 9 h 23"/>
                <a:gd name="T10" fmla="*/ 3 w 20"/>
                <a:gd name="T11" fmla="*/ 12 h 23"/>
                <a:gd name="T12" fmla="*/ 11 w 20"/>
                <a:gd name="T13" fmla="*/ 20 h 23"/>
                <a:gd name="T14" fmla="*/ 12 w 20"/>
                <a:gd name="T15" fmla="*/ 18 h 23"/>
                <a:gd name="T16" fmla="*/ 14 w 20"/>
                <a:gd name="T17" fmla="*/ 16 h 23"/>
                <a:gd name="T18" fmla="*/ 17 w 20"/>
                <a:gd name="T19" fmla="*/ 12 h 23"/>
                <a:gd name="T20" fmla="*/ 18 w 20"/>
                <a:gd name="T2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8" y="9"/>
                  </a:moveTo>
                  <a:cubicBezTo>
                    <a:pt x="20" y="8"/>
                    <a:pt x="20" y="6"/>
                    <a:pt x="19" y="4"/>
                  </a:cubicBezTo>
                  <a:cubicBezTo>
                    <a:pt x="17" y="0"/>
                    <a:pt x="12" y="0"/>
                    <a:pt x="9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7"/>
                    <a:pt x="6" y="23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8" y="9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55"/>
            <p:cNvSpPr>
              <a:spLocks/>
            </p:cNvSpPr>
            <p:nvPr/>
          </p:nvSpPr>
          <p:spPr bwMode="auto">
            <a:xfrm>
              <a:off x="3395663" y="3076575"/>
              <a:ext cx="42863" cy="53975"/>
            </a:xfrm>
            <a:custGeom>
              <a:avLst/>
              <a:gdLst>
                <a:gd name="T0" fmla="*/ 17 w 20"/>
                <a:gd name="T1" fmla="*/ 11 h 25"/>
                <a:gd name="T2" fmla="*/ 9 w 20"/>
                <a:gd name="T3" fmla="*/ 4 h 25"/>
                <a:gd name="T4" fmla="*/ 8 w 20"/>
                <a:gd name="T5" fmla="*/ 5 h 25"/>
                <a:gd name="T6" fmla="*/ 6 w 20"/>
                <a:gd name="T7" fmla="*/ 8 h 25"/>
                <a:gd name="T8" fmla="*/ 4 w 20"/>
                <a:gd name="T9" fmla="*/ 12 h 25"/>
                <a:gd name="T10" fmla="*/ 2 w 20"/>
                <a:gd name="T11" fmla="*/ 15 h 25"/>
                <a:gd name="T12" fmla="*/ 10 w 20"/>
                <a:gd name="T13" fmla="*/ 22 h 25"/>
                <a:gd name="T14" fmla="*/ 12 w 20"/>
                <a:gd name="T15" fmla="*/ 20 h 25"/>
                <a:gd name="T16" fmla="*/ 14 w 20"/>
                <a:gd name="T17" fmla="*/ 17 h 25"/>
                <a:gd name="T18" fmla="*/ 16 w 20"/>
                <a:gd name="T19" fmla="*/ 13 h 25"/>
                <a:gd name="T20" fmla="*/ 17 w 20"/>
                <a:gd name="T21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5">
                  <a:moveTo>
                    <a:pt x="17" y="11"/>
                  </a:moveTo>
                  <a:cubicBezTo>
                    <a:pt x="20" y="5"/>
                    <a:pt x="14" y="0"/>
                    <a:pt x="9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20"/>
                    <a:pt x="5" y="25"/>
                    <a:pt x="10" y="22"/>
                  </a:cubicBezTo>
                  <a:cubicBezTo>
                    <a:pt x="11" y="22"/>
                    <a:pt x="12" y="21"/>
                    <a:pt x="12" y="2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3"/>
                    <a:pt x="16" y="13"/>
                    <a:pt x="16" y="13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56"/>
            <p:cNvSpPr>
              <a:spLocks/>
            </p:cNvSpPr>
            <p:nvPr/>
          </p:nvSpPr>
          <p:spPr bwMode="auto">
            <a:xfrm>
              <a:off x="3460750" y="2949575"/>
              <a:ext cx="38100" cy="52388"/>
            </a:xfrm>
            <a:custGeom>
              <a:avLst/>
              <a:gdLst>
                <a:gd name="T0" fmla="*/ 16 w 18"/>
                <a:gd name="T1" fmla="*/ 10 h 24"/>
                <a:gd name="T2" fmla="*/ 7 w 18"/>
                <a:gd name="T3" fmla="*/ 4 h 24"/>
                <a:gd name="T4" fmla="*/ 6 w 18"/>
                <a:gd name="T5" fmla="*/ 6 h 24"/>
                <a:gd name="T6" fmla="*/ 4 w 18"/>
                <a:gd name="T7" fmla="*/ 9 h 24"/>
                <a:gd name="T8" fmla="*/ 3 w 18"/>
                <a:gd name="T9" fmla="*/ 13 h 24"/>
                <a:gd name="T10" fmla="*/ 1 w 18"/>
                <a:gd name="T11" fmla="*/ 16 h 24"/>
                <a:gd name="T12" fmla="*/ 3 w 18"/>
                <a:gd name="T13" fmla="*/ 22 h 24"/>
                <a:gd name="T14" fmla="*/ 11 w 18"/>
                <a:gd name="T15" fmla="*/ 20 h 24"/>
                <a:gd name="T16" fmla="*/ 13 w 18"/>
                <a:gd name="T17" fmla="*/ 17 h 24"/>
                <a:gd name="T18" fmla="*/ 14 w 18"/>
                <a:gd name="T19" fmla="*/ 13 h 24"/>
                <a:gd name="T20" fmla="*/ 16 w 18"/>
                <a:gd name="T2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4">
                  <a:moveTo>
                    <a:pt x="16" y="10"/>
                  </a:moveTo>
                  <a:cubicBezTo>
                    <a:pt x="18" y="5"/>
                    <a:pt x="11" y="0"/>
                    <a:pt x="7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8"/>
                    <a:pt x="1" y="21"/>
                    <a:pt x="3" y="22"/>
                  </a:cubicBezTo>
                  <a:cubicBezTo>
                    <a:pt x="6" y="24"/>
                    <a:pt x="10" y="23"/>
                    <a:pt x="11" y="20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3"/>
                    <a:pt x="14" y="13"/>
                    <a:pt x="14" y="13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57"/>
            <p:cNvSpPr>
              <a:spLocks/>
            </p:cNvSpPr>
            <p:nvPr/>
          </p:nvSpPr>
          <p:spPr bwMode="auto">
            <a:xfrm>
              <a:off x="3506788" y="2817812"/>
              <a:ext cx="36513" cy="57150"/>
            </a:xfrm>
            <a:custGeom>
              <a:avLst/>
              <a:gdLst>
                <a:gd name="T0" fmla="*/ 16 w 17"/>
                <a:gd name="T1" fmla="*/ 9 h 27"/>
                <a:gd name="T2" fmla="*/ 6 w 17"/>
                <a:gd name="T3" fmla="*/ 5 h 27"/>
                <a:gd name="T4" fmla="*/ 5 w 17"/>
                <a:gd name="T5" fmla="*/ 7 h 27"/>
                <a:gd name="T6" fmla="*/ 5 w 17"/>
                <a:gd name="T7" fmla="*/ 8 h 27"/>
                <a:gd name="T8" fmla="*/ 3 w 17"/>
                <a:gd name="T9" fmla="*/ 12 h 27"/>
                <a:gd name="T10" fmla="*/ 2 w 17"/>
                <a:gd name="T11" fmla="*/ 16 h 27"/>
                <a:gd name="T12" fmla="*/ 2 w 17"/>
                <a:gd name="T13" fmla="*/ 17 h 27"/>
                <a:gd name="T14" fmla="*/ 12 w 17"/>
                <a:gd name="T15" fmla="*/ 22 h 27"/>
                <a:gd name="T16" fmla="*/ 12 w 17"/>
                <a:gd name="T17" fmla="*/ 20 h 27"/>
                <a:gd name="T18" fmla="*/ 13 w 17"/>
                <a:gd name="T19" fmla="*/ 19 h 27"/>
                <a:gd name="T20" fmla="*/ 14 w 17"/>
                <a:gd name="T21" fmla="*/ 15 h 27"/>
                <a:gd name="T22" fmla="*/ 15 w 17"/>
                <a:gd name="T23" fmla="*/ 11 h 27"/>
                <a:gd name="T24" fmla="*/ 16 w 17"/>
                <a:gd name="T2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7">
                  <a:moveTo>
                    <a:pt x="16" y="9"/>
                  </a:moveTo>
                  <a:cubicBezTo>
                    <a:pt x="17" y="4"/>
                    <a:pt x="10" y="0"/>
                    <a:pt x="6" y="5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23"/>
                    <a:pt x="8" y="27"/>
                    <a:pt x="12" y="22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58"/>
            <p:cNvSpPr>
              <a:spLocks/>
            </p:cNvSpPr>
            <p:nvPr/>
          </p:nvSpPr>
          <p:spPr bwMode="auto">
            <a:xfrm>
              <a:off x="3541713" y="2679700"/>
              <a:ext cx="30163" cy="58738"/>
            </a:xfrm>
            <a:custGeom>
              <a:avLst/>
              <a:gdLst>
                <a:gd name="T0" fmla="*/ 13 w 14"/>
                <a:gd name="T1" fmla="*/ 9 h 27"/>
                <a:gd name="T2" fmla="*/ 3 w 14"/>
                <a:gd name="T3" fmla="*/ 5 h 27"/>
                <a:gd name="T4" fmla="*/ 2 w 14"/>
                <a:gd name="T5" fmla="*/ 7 h 27"/>
                <a:gd name="T6" fmla="*/ 2 w 14"/>
                <a:gd name="T7" fmla="*/ 8 h 27"/>
                <a:gd name="T8" fmla="*/ 1 w 14"/>
                <a:gd name="T9" fmla="*/ 12 h 27"/>
                <a:gd name="T10" fmla="*/ 1 w 14"/>
                <a:gd name="T11" fmla="*/ 16 h 27"/>
                <a:gd name="T12" fmla="*/ 0 w 14"/>
                <a:gd name="T13" fmla="*/ 18 h 27"/>
                <a:gd name="T14" fmla="*/ 11 w 14"/>
                <a:gd name="T15" fmla="*/ 21 h 27"/>
                <a:gd name="T16" fmla="*/ 11 w 14"/>
                <a:gd name="T17" fmla="*/ 19 h 27"/>
                <a:gd name="T18" fmla="*/ 12 w 14"/>
                <a:gd name="T19" fmla="*/ 18 h 27"/>
                <a:gd name="T20" fmla="*/ 12 w 14"/>
                <a:gd name="T21" fmla="*/ 14 h 27"/>
                <a:gd name="T22" fmla="*/ 13 w 14"/>
                <a:gd name="T23" fmla="*/ 10 h 27"/>
                <a:gd name="T24" fmla="*/ 13 w 14"/>
                <a:gd name="T2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7">
                  <a:moveTo>
                    <a:pt x="13" y="9"/>
                  </a:moveTo>
                  <a:cubicBezTo>
                    <a:pt x="14" y="3"/>
                    <a:pt x="6" y="0"/>
                    <a:pt x="3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4"/>
                    <a:pt x="7" y="27"/>
                    <a:pt x="11" y="21"/>
                  </a:cubicBezTo>
                  <a:cubicBezTo>
                    <a:pt x="11" y="21"/>
                    <a:pt x="11" y="20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0"/>
                    <a:pt x="13" y="10"/>
                    <a:pt x="13" y="10"/>
                  </a:cubicBezTo>
                  <a:lnTo>
                    <a:pt x="13" y="9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59"/>
            <p:cNvSpPr>
              <a:spLocks/>
            </p:cNvSpPr>
            <p:nvPr/>
          </p:nvSpPr>
          <p:spPr bwMode="auto">
            <a:xfrm>
              <a:off x="3552825" y="2541587"/>
              <a:ext cx="23813" cy="55563"/>
            </a:xfrm>
            <a:custGeom>
              <a:avLst/>
              <a:gdLst>
                <a:gd name="T0" fmla="*/ 11 w 11"/>
                <a:gd name="T1" fmla="*/ 7 h 26"/>
                <a:gd name="T2" fmla="*/ 0 w 11"/>
                <a:gd name="T3" fmla="*/ 5 h 26"/>
                <a:gd name="T4" fmla="*/ 0 w 11"/>
                <a:gd name="T5" fmla="*/ 8 h 26"/>
                <a:gd name="T6" fmla="*/ 0 w 11"/>
                <a:gd name="T7" fmla="*/ 10 h 26"/>
                <a:gd name="T8" fmla="*/ 0 w 11"/>
                <a:gd name="T9" fmla="*/ 14 h 26"/>
                <a:gd name="T10" fmla="*/ 0 w 11"/>
                <a:gd name="T11" fmla="*/ 18 h 26"/>
                <a:gd name="T12" fmla="*/ 0 w 11"/>
                <a:gd name="T13" fmla="*/ 18 h 26"/>
                <a:gd name="T14" fmla="*/ 1 w 11"/>
                <a:gd name="T15" fmla="*/ 22 h 26"/>
                <a:gd name="T16" fmla="*/ 11 w 11"/>
                <a:gd name="T17" fmla="*/ 18 h 26"/>
                <a:gd name="T18" fmla="*/ 11 w 11"/>
                <a:gd name="T19" fmla="*/ 17 h 26"/>
                <a:gd name="T20" fmla="*/ 11 w 11"/>
                <a:gd name="T21" fmla="*/ 13 h 26"/>
                <a:gd name="T22" fmla="*/ 11 w 11"/>
                <a:gd name="T23" fmla="*/ 9 h 26"/>
                <a:gd name="T24" fmla="*/ 11 w 11"/>
                <a:gd name="T25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6">
                  <a:moveTo>
                    <a:pt x="11" y="7"/>
                  </a:moveTo>
                  <a:cubicBezTo>
                    <a:pt x="11" y="2"/>
                    <a:pt x="3" y="0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1"/>
                    <a:pt x="1" y="22"/>
                  </a:cubicBezTo>
                  <a:cubicBezTo>
                    <a:pt x="5" y="26"/>
                    <a:pt x="11" y="23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60"/>
            <p:cNvSpPr>
              <a:spLocks/>
            </p:cNvSpPr>
            <p:nvPr/>
          </p:nvSpPr>
          <p:spPr bwMode="auto">
            <a:xfrm>
              <a:off x="3530600" y="2403475"/>
              <a:ext cx="30163" cy="49213"/>
            </a:xfrm>
            <a:custGeom>
              <a:avLst/>
              <a:gdLst>
                <a:gd name="T0" fmla="*/ 11 w 14"/>
                <a:gd name="T1" fmla="*/ 5 h 23"/>
                <a:gd name="T2" fmla="*/ 0 w 14"/>
                <a:gd name="T3" fmla="*/ 6 h 23"/>
                <a:gd name="T4" fmla="*/ 1 w 14"/>
                <a:gd name="T5" fmla="*/ 8 h 23"/>
                <a:gd name="T6" fmla="*/ 1 w 14"/>
                <a:gd name="T7" fmla="*/ 11 h 23"/>
                <a:gd name="T8" fmla="*/ 2 w 14"/>
                <a:gd name="T9" fmla="*/ 15 h 23"/>
                <a:gd name="T10" fmla="*/ 3 w 14"/>
                <a:gd name="T11" fmla="*/ 18 h 23"/>
                <a:gd name="T12" fmla="*/ 8 w 14"/>
                <a:gd name="T13" fmla="*/ 23 h 23"/>
                <a:gd name="T14" fmla="*/ 14 w 14"/>
                <a:gd name="T15" fmla="*/ 16 h 23"/>
                <a:gd name="T16" fmla="*/ 13 w 14"/>
                <a:gd name="T17" fmla="*/ 12 h 23"/>
                <a:gd name="T18" fmla="*/ 12 w 14"/>
                <a:gd name="T19" fmla="*/ 8 h 23"/>
                <a:gd name="T20" fmla="*/ 11 w 14"/>
                <a:gd name="T2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3">
                  <a:moveTo>
                    <a:pt x="11" y="5"/>
                  </a:moveTo>
                  <a:cubicBezTo>
                    <a:pt x="10" y="0"/>
                    <a:pt x="2" y="0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21"/>
                    <a:pt x="6" y="23"/>
                    <a:pt x="8" y="23"/>
                  </a:cubicBezTo>
                  <a:cubicBezTo>
                    <a:pt x="12" y="23"/>
                    <a:pt x="14" y="20"/>
                    <a:pt x="14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8"/>
                    <a:pt x="12" y="8"/>
                    <a:pt x="12" y="8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61"/>
            <p:cNvSpPr>
              <a:spLocks/>
            </p:cNvSpPr>
            <p:nvPr/>
          </p:nvSpPr>
          <p:spPr bwMode="auto">
            <a:xfrm>
              <a:off x="3432175" y="2205037"/>
              <a:ext cx="173038" cy="192088"/>
            </a:xfrm>
            <a:custGeom>
              <a:avLst/>
              <a:gdLst>
                <a:gd name="T0" fmla="*/ 0 w 109"/>
                <a:gd name="T1" fmla="*/ 121 h 121"/>
                <a:gd name="T2" fmla="*/ 16 w 109"/>
                <a:gd name="T3" fmla="*/ 0 h 121"/>
                <a:gd name="T4" fmla="*/ 109 w 109"/>
                <a:gd name="T5" fmla="*/ 78 h 121"/>
                <a:gd name="T6" fmla="*/ 0 w 109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1">
                  <a:moveTo>
                    <a:pt x="0" y="121"/>
                  </a:moveTo>
                  <a:lnTo>
                    <a:pt x="16" y="0"/>
                  </a:lnTo>
                  <a:lnTo>
                    <a:pt x="109" y="7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62"/>
            <p:cNvSpPr>
              <a:spLocks/>
            </p:cNvSpPr>
            <p:nvPr/>
          </p:nvSpPr>
          <p:spPr bwMode="auto">
            <a:xfrm>
              <a:off x="2436813" y="3835400"/>
              <a:ext cx="50800" cy="26988"/>
            </a:xfrm>
            <a:custGeom>
              <a:avLst/>
              <a:gdLst>
                <a:gd name="T0" fmla="*/ 8 w 24"/>
                <a:gd name="T1" fmla="*/ 0 h 13"/>
                <a:gd name="T2" fmla="*/ 4 w 24"/>
                <a:gd name="T3" fmla="*/ 1 h 13"/>
                <a:gd name="T4" fmla="*/ 5 w 24"/>
                <a:gd name="T5" fmla="*/ 11 h 13"/>
                <a:gd name="T6" fmla="*/ 7 w 24"/>
                <a:gd name="T7" fmla="*/ 11 h 13"/>
                <a:gd name="T8" fmla="*/ 9 w 24"/>
                <a:gd name="T9" fmla="*/ 12 h 13"/>
                <a:gd name="T10" fmla="*/ 11 w 24"/>
                <a:gd name="T11" fmla="*/ 12 h 13"/>
                <a:gd name="T12" fmla="*/ 13 w 24"/>
                <a:gd name="T13" fmla="*/ 13 h 13"/>
                <a:gd name="T14" fmla="*/ 15 w 24"/>
                <a:gd name="T15" fmla="*/ 13 h 13"/>
                <a:gd name="T16" fmla="*/ 16 w 24"/>
                <a:gd name="T17" fmla="*/ 13 h 13"/>
                <a:gd name="T18" fmla="*/ 21 w 24"/>
                <a:gd name="T19" fmla="*/ 11 h 13"/>
                <a:gd name="T20" fmla="*/ 18 w 24"/>
                <a:gd name="T21" fmla="*/ 2 h 13"/>
                <a:gd name="T22" fmla="*/ 17 w 24"/>
                <a:gd name="T23" fmla="*/ 2 h 13"/>
                <a:gd name="T24" fmla="*/ 15 w 24"/>
                <a:gd name="T25" fmla="*/ 2 h 13"/>
                <a:gd name="T26" fmla="*/ 14 w 24"/>
                <a:gd name="T27" fmla="*/ 1 h 13"/>
                <a:gd name="T28" fmla="*/ 12 w 24"/>
                <a:gd name="T29" fmla="*/ 1 h 13"/>
                <a:gd name="T30" fmla="*/ 10 w 24"/>
                <a:gd name="T31" fmla="*/ 1 h 13"/>
                <a:gd name="T32" fmla="*/ 8 w 24"/>
                <a:gd name="T3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3"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9"/>
                    <a:pt x="5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3"/>
                    <a:pt x="20" y="13"/>
                    <a:pt x="21" y="11"/>
                  </a:cubicBezTo>
                  <a:cubicBezTo>
                    <a:pt x="24" y="8"/>
                    <a:pt x="22" y="3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980353" y="315745"/>
            <a:ext cx="5722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 w="31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FONKSİYONLAR</a:t>
            </a:r>
            <a:endParaRPr kumimoji="0" lang="en-US" sz="5400" b="1" i="0" u="none" strike="noStrike" kern="1200" cap="none" spc="0" normalizeH="0" baseline="0" noProof="0" dirty="0">
              <a:ln w="3175">
                <a:noFill/>
              </a:ln>
              <a:solidFill>
                <a:srgbClr val="FF0000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5974671" y="1415840"/>
            <a:ext cx="5154027" cy="4271728"/>
            <a:chOff x="5571124" y="4947945"/>
            <a:chExt cx="5096877" cy="712347"/>
          </a:xfrm>
        </p:grpSpPr>
        <p:sp>
          <p:nvSpPr>
            <p:cNvPr id="81" name="Rectangle 80"/>
            <p:cNvSpPr/>
            <p:nvPr/>
          </p:nvSpPr>
          <p:spPr>
            <a:xfrm>
              <a:off x="5571124" y="4947945"/>
              <a:ext cx="5096877" cy="7123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686891" y="4968731"/>
              <a:ext cx="4868430" cy="569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tr-TR" sz="2400" b="1" dirty="0"/>
                <a:t>Fonksiyonlar  belirli işlemleri yürüten bir işlem kümesidir .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tr-TR" sz="2400" b="1" dirty="0"/>
                <a:t>Programcıya kolaylıklar sağlar ve işlemlerimizi daha kısa zamanda yapmamızı sağlarlar.</a:t>
              </a:r>
              <a:br>
                <a:rPr lang="tr-TR" sz="2400" b="1" dirty="0"/>
              </a:b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02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41718" y="1632149"/>
            <a:ext cx="3248640" cy="2773372"/>
            <a:chOff x="1104900" y="2205037"/>
            <a:chExt cx="2800351" cy="2447925"/>
          </a:xfrm>
        </p:grpSpPr>
        <p:sp>
          <p:nvSpPr>
            <p:cNvPr id="3" name="Freeform 88"/>
            <p:cNvSpPr>
              <a:spLocks noEditPoints="1"/>
            </p:cNvSpPr>
            <p:nvPr/>
          </p:nvSpPr>
          <p:spPr bwMode="auto">
            <a:xfrm>
              <a:off x="1311275" y="3003550"/>
              <a:ext cx="631825" cy="631825"/>
            </a:xfrm>
            <a:custGeom>
              <a:avLst/>
              <a:gdLst>
                <a:gd name="T0" fmla="*/ 147 w 295"/>
                <a:gd name="T1" fmla="*/ 20 h 295"/>
                <a:gd name="T2" fmla="*/ 161 w 295"/>
                <a:gd name="T3" fmla="*/ 21 h 295"/>
                <a:gd name="T4" fmla="*/ 168 w 295"/>
                <a:gd name="T5" fmla="*/ 0 h 295"/>
                <a:gd name="T6" fmla="*/ 212 w 295"/>
                <a:gd name="T7" fmla="*/ 14 h 295"/>
                <a:gd name="T8" fmla="*/ 206 w 295"/>
                <a:gd name="T9" fmla="*/ 35 h 295"/>
                <a:gd name="T10" fmla="*/ 247 w 295"/>
                <a:gd name="T11" fmla="*/ 68 h 295"/>
                <a:gd name="T12" fmla="*/ 266 w 295"/>
                <a:gd name="T13" fmla="*/ 58 h 295"/>
                <a:gd name="T14" fmla="*/ 288 w 295"/>
                <a:gd name="T15" fmla="*/ 99 h 295"/>
                <a:gd name="T16" fmla="*/ 269 w 295"/>
                <a:gd name="T17" fmla="*/ 109 h 295"/>
                <a:gd name="T18" fmla="*/ 274 w 295"/>
                <a:gd name="T19" fmla="*/ 162 h 295"/>
                <a:gd name="T20" fmla="*/ 295 w 295"/>
                <a:gd name="T21" fmla="*/ 168 h 295"/>
                <a:gd name="T22" fmla="*/ 281 w 295"/>
                <a:gd name="T23" fmla="*/ 212 h 295"/>
                <a:gd name="T24" fmla="*/ 260 w 295"/>
                <a:gd name="T25" fmla="*/ 206 h 295"/>
                <a:gd name="T26" fmla="*/ 227 w 295"/>
                <a:gd name="T27" fmla="*/ 247 h 295"/>
                <a:gd name="T28" fmla="*/ 237 w 295"/>
                <a:gd name="T29" fmla="*/ 266 h 295"/>
                <a:gd name="T30" fmla="*/ 196 w 295"/>
                <a:gd name="T31" fmla="*/ 288 h 295"/>
                <a:gd name="T32" fmla="*/ 186 w 295"/>
                <a:gd name="T33" fmla="*/ 269 h 295"/>
                <a:gd name="T34" fmla="*/ 147 w 295"/>
                <a:gd name="T35" fmla="*/ 275 h 295"/>
                <a:gd name="T36" fmla="*/ 147 w 295"/>
                <a:gd name="T37" fmla="*/ 241 h 295"/>
                <a:gd name="T38" fmla="*/ 237 w 295"/>
                <a:gd name="T39" fmla="*/ 175 h 295"/>
                <a:gd name="T40" fmla="*/ 175 w 295"/>
                <a:gd name="T41" fmla="*/ 58 h 295"/>
                <a:gd name="T42" fmla="*/ 147 w 295"/>
                <a:gd name="T43" fmla="*/ 54 h 295"/>
                <a:gd name="T44" fmla="*/ 147 w 295"/>
                <a:gd name="T45" fmla="*/ 20 h 295"/>
                <a:gd name="T46" fmla="*/ 68 w 295"/>
                <a:gd name="T47" fmla="*/ 48 h 295"/>
                <a:gd name="T48" fmla="*/ 58 w 295"/>
                <a:gd name="T49" fmla="*/ 29 h 295"/>
                <a:gd name="T50" fmla="*/ 99 w 295"/>
                <a:gd name="T51" fmla="*/ 7 h 295"/>
                <a:gd name="T52" fmla="*/ 109 w 295"/>
                <a:gd name="T53" fmla="*/ 26 h 295"/>
                <a:gd name="T54" fmla="*/ 147 w 295"/>
                <a:gd name="T55" fmla="*/ 20 h 295"/>
                <a:gd name="T56" fmla="*/ 147 w 295"/>
                <a:gd name="T57" fmla="*/ 54 h 295"/>
                <a:gd name="T58" fmla="*/ 57 w 295"/>
                <a:gd name="T59" fmla="*/ 120 h 295"/>
                <a:gd name="T60" fmla="*/ 120 w 295"/>
                <a:gd name="T61" fmla="*/ 237 h 295"/>
                <a:gd name="T62" fmla="*/ 120 w 295"/>
                <a:gd name="T63" fmla="*/ 237 h 295"/>
                <a:gd name="T64" fmla="*/ 147 w 295"/>
                <a:gd name="T65" fmla="*/ 241 h 295"/>
                <a:gd name="T66" fmla="*/ 147 w 295"/>
                <a:gd name="T67" fmla="*/ 275 h 295"/>
                <a:gd name="T68" fmla="*/ 133 w 295"/>
                <a:gd name="T69" fmla="*/ 274 h 295"/>
                <a:gd name="T70" fmla="*/ 127 w 295"/>
                <a:gd name="T71" fmla="*/ 295 h 295"/>
                <a:gd name="T72" fmla="*/ 82 w 295"/>
                <a:gd name="T73" fmla="*/ 281 h 295"/>
                <a:gd name="T74" fmla="*/ 89 w 295"/>
                <a:gd name="T75" fmla="*/ 260 h 295"/>
                <a:gd name="T76" fmla="*/ 48 w 295"/>
                <a:gd name="T77" fmla="*/ 227 h 295"/>
                <a:gd name="T78" fmla="*/ 29 w 295"/>
                <a:gd name="T79" fmla="*/ 237 h 295"/>
                <a:gd name="T80" fmla="*/ 7 w 295"/>
                <a:gd name="T81" fmla="*/ 196 h 295"/>
                <a:gd name="T82" fmla="*/ 26 w 295"/>
                <a:gd name="T83" fmla="*/ 186 h 295"/>
                <a:gd name="T84" fmla="*/ 21 w 295"/>
                <a:gd name="T85" fmla="*/ 133 h 295"/>
                <a:gd name="T86" fmla="*/ 0 w 295"/>
                <a:gd name="T87" fmla="*/ 127 h 295"/>
                <a:gd name="T88" fmla="*/ 13 w 295"/>
                <a:gd name="T89" fmla="*/ 83 h 295"/>
                <a:gd name="T90" fmla="*/ 34 w 295"/>
                <a:gd name="T91" fmla="*/ 89 h 295"/>
                <a:gd name="T92" fmla="*/ 68 w 295"/>
                <a:gd name="T93" fmla="*/ 4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5" h="295">
                  <a:moveTo>
                    <a:pt x="147" y="20"/>
                  </a:moveTo>
                  <a:cubicBezTo>
                    <a:pt x="152" y="20"/>
                    <a:pt x="157" y="21"/>
                    <a:pt x="161" y="2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06" y="35"/>
                    <a:pt x="206" y="35"/>
                    <a:pt x="206" y="35"/>
                  </a:cubicBezTo>
                  <a:cubicBezTo>
                    <a:pt x="222" y="43"/>
                    <a:pt x="236" y="55"/>
                    <a:pt x="247" y="68"/>
                  </a:cubicBezTo>
                  <a:cubicBezTo>
                    <a:pt x="266" y="58"/>
                    <a:pt x="266" y="58"/>
                    <a:pt x="266" y="58"/>
                  </a:cubicBezTo>
                  <a:cubicBezTo>
                    <a:pt x="288" y="99"/>
                    <a:pt x="288" y="99"/>
                    <a:pt x="288" y="99"/>
                  </a:cubicBezTo>
                  <a:cubicBezTo>
                    <a:pt x="269" y="109"/>
                    <a:pt x="269" y="109"/>
                    <a:pt x="269" y="109"/>
                  </a:cubicBezTo>
                  <a:cubicBezTo>
                    <a:pt x="274" y="126"/>
                    <a:pt x="276" y="144"/>
                    <a:pt x="274" y="162"/>
                  </a:cubicBezTo>
                  <a:cubicBezTo>
                    <a:pt x="295" y="168"/>
                    <a:pt x="295" y="168"/>
                    <a:pt x="295" y="168"/>
                  </a:cubicBezTo>
                  <a:cubicBezTo>
                    <a:pt x="281" y="212"/>
                    <a:pt x="281" y="212"/>
                    <a:pt x="281" y="212"/>
                  </a:cubicBezTo>
                  <a:cubicBezTo>
                    <a:pt x="260" y="206"/>
                    <a:pt x="260" y="206"/>
                    <a:pt x="260" y="206"/>
                  </a:cubicBezTo>
                  <a:cubicBezTo>
                    <a:pt x="252" y="222"/>
                    <a:pt x="240" y="236"/>
                    <a:pt x="227" y="247"/>
                  </a:cubicBezTo>
                  <a:cubicBezTo>
                    <a:pt x="237" y="266"/>
                    <a:pt x="237" y="266"/>
                    <a:pt x="237" y="266"/>
                  </a:cubicBezTo>
                  <a:cubicBezTo>
                    <a:pt x="196" y="288"/>
                    <a:pt x="196" y="288"/>
                    <a:pt x="196" y="288"/>
                  </a:cubicBezTo>
                  <a:cubicBezTo>
                    <a:pt x="186" y="269"/>
                    <a:pt x="186" y="269"/>
                    <a:pt x="186" y="269"/>
                  </a:cubicBezTo>
                  <a:cubicBezTo>
                    <a:pt x="173" y="273"/>
                    <a:pt x="160" y="275"/>
                    <a:pt x="147" y="275"/>
                  </a:cubicBezTo>
                  <a:cubicBezTo>
                    <a:pt x="147" y="241"/>
                    <a:pt x="147" y="241"/>
                    <a:pt x="147" y="241"/>
                  </a:cubicBezTo>
                  <a:cubicBezTo>
                    <a:pt x="188" y="241"/>
                    <a:pt x="225" y="215"/>
                    <a:pt x="237" y="175"/>
                  </a:cubicBezTo>
                  <a:cubicBezTo>
                    <a:pt x="252" y="125"/>
                    <a:pt x="224" y="73"/>
                    <a:pt x="175" y="58"/>
                  </a:cubicBezTo>
                  <a:cubicBezTo>
                    <a:pt x="166" y="55"/>
                    <a:pt x="156" y="54"/>
                    <a:pt x="147" y="54"/>
                  </a:cubicBezTo>
                  <a:lnTo>
                    <a:pt x="147" y="20"/>
                  </a:lnTo>
                  <a:close/>
                  <a:moveTo>
                    <a:pt x="68" y="48"/>
                  </a:moveTo>
                  <a:cubicBezTo>
                    <a:pt x="58" y="29"/>
                    <a:pt x="58" y="29"/>
                    <a:pt x="58" y="29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21" y="22"/>
                    <a:pt x="134" y="20"/>
                    <a:pt x="147" y="20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07" y="54"/>
                    <a:pt x="70" y="80"/>
                    <a:pt x="57" y="120"/>
                  </a:cubicBezTo>
                  <a:cubicBezTo>
                    <a:pt x="42" y="170"/>
                    <a:pt x="70" y="222"/>
                    <a:pt x="120" y="237"/>
                  </a:cubicBezTo>
                  <a:cubicBezTo>
                    <a:pt x="120" y="237"/>
                    <a:pt x="120" y="237"/>
                    <a:pt x="120" y="237"/>
                  </a:cubicBezTo>
                  <a:cubicBezTo>
                    <a:pt x="129" y="240"/>
                    <a:pt x="138" y="241"/>
                    <a:pt x="147" y="241"/>
                  </a:cubicBezTo>
                  <a:cubicBezTo>
                    <a:pt x="147" y="275"/>
                    <a:pt x="147" y="275"/>
                    <a:pt x="147" y="275"/>
                  </a:cubicBezTo>
                  <a:cubicBezTo>
                    <a:pt x="143" y="275"/>
                    <a:pt x="138" y="274"/>
                    <a:pt x="133" y="274"/>
                  </a:cubicBezTo>
                  <a:cubicBezTo>
                    <a:pt x="127" y="295"/>
                    <a:pt x="127" y="295"/>
                    <a:pt x="127" y="295"/>
                  </a:cubicBezTo>
                  <a:cubicBezTo>
                    <a:pt x="82" y="281"/>
                    <a:pt x="82" y="281"/>
                    <a:pt x="82" y="281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73" y="252"/>
                    <a:pt x="59" y="241"/>
                    <a:pt x="48" y="227"/>
                  </a:cubicBezTo>
                  <a:cubicBezTo>
                    <a:pt x="29" y="237"/>
                    <a:pt x="29" y="237"/>
                    <a:pt x="29" y="237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26" y="186"/>
                    <a:pt x="26" y="186"/>
                    <a:pt x="26" y="186"/>
                  </a:cubicBezTo>
                  <a:cubicBezTo>
                    <a:pt x="21" y="169"/>
                    <a:pt x="19" y="151"/>
                    <a:pt x="21" y="133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43" y="73"/>
                    <a:pt x="54" y="59"/>
                    <a:pt x="68" y="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 89"/>
            <p:cNvSpPr>
              <a:spLocks noEditPoints="1"/>
            </p:cNvSpPr>
            <p:nvPr/>
          </p:nvSpPr>
          <p:spPr bwMode="auto">
            <a:xfrm>
              <a:off x="3046413" y="3505200"/>
              <a:ext cx="858838" cy="858838"/>
            </a:xfrm>
            <a:custGeom>
              <a:avLst/>
              <a:gdLst>
                <a:gd name="T0" fmla="*/ 200 w 401"/>
                <a:gd name="T1" fmla="*/ 27 h 401"/>
                <a:gd name="T2" fmla="*/ 219 w 401"/>
                <a:gd name="T3" fmla="*/ 28 h 401"/>
                <a:gd name="T4" fmla="*/ 228 w 401"/>
                <a:gd name="T5" fmla="*/ 0 h 401"/>
                <a:gd name="T6" fmla="*/ 289 w 401"/>
                <a:gd name="T7" fmla="*/ 18 h 401"/>
                <a:gd name="T8" fmla="*/ 280 w 401"/>
                <a:gd name="T9" fmla="*/ 47 h 401"/>
                <a:gd name="T10" fmla="*/ 335 w 401"/>
                <a:gd name="T11" fmla="*/ 92 h 401"/>
                <a:gd name="T12" fmla="*/ 362 w 401"/>
                <a:gd name="T13" fmla="*/ 78 h 401"/>
                <a:gd name="T14" fmla="*/ 392 w 401"/>
                <a:gd name="T15" fmla="*/ 134 h 401"/>
                <a:gd name="T16" fmla="*/ 365 w 401"/>
                <a:gd name="T17" fmla="*/ 148 h 401"/>
                <a:gd name="T18" fmla="*/ 372 w 401"/>
                <a:gd name="T19" fmla="*/ 219 h 401"/>
                <a:gd name="T20" fmla="*/ 401 w 401"/>
                <a:gd name="T21" fmla="*/ 228 h 401"/>
                <a:gd name="T22" fmla="*/ 382 w 401"/>
                <a:gd name="T23" fmla="*/ 289 h 401"/>
                <a:gd name="T24" fmla="*/ 354 w 401"/>
                <a:gd name="T25" fmla="*/ 280 h 401"/>
                <a:gd name="T26" fmla="*/ 308 w 401"/>
                <a:gd name="T27" fmla="*/ 335 h 401"/>
                <a:gd name="T28" fmla="*/ 322 w 401"/>
                <a:gd name="T29" fmla="*/ 362 h 401"/>
                <a:gd name="T30" fmla="*/ 267 w 401"/>
                <a:gd name="T31" fmla="*/ 392 h 401"/>
                <a:gd name="T32" fmla="*/ 252 w 401"/>
                <a:gd name="T33" fmla="*/ 365 h 401"/>
                <a:gd name="T34" fmla="*/ 200 w 401"/>
                <a:gd name="T35" fmla="*/ 373 h 401"/>
                <a:gd name="T36" fmla="*/ 200 w 401"/>
                <a:gd name="T37" fmla="*/ 328 h 401"/>
                <a:gd name="T38" fmla="*/ 322 w 401"/>
                <a:gd name="T39" fmla="*/ 237 h 401"/>
                <a:gd name="T40" fmla="*/ 237 w 401"/>
                <a:gd name="T41" fmla="*/ 78 h 401"/>
                <a:gd name="T42" fmla="*/ 200 w 401"/>
                <a:gd name="T43" fmla="*/ 72 h 401"/>
                <a:gd name="T44" fmla="*/ 200 w 401"/>
                <a:gd name="T45" fmla="*/ 27 h 401"/>
                <a:gd name="T46" fmla="*/ 92 w 401"/>
                <a:gd name="T47" fmla="*/ 65 h 401"/>
                <a:gd name="T48" fmla="*/ 78 w 401"/>
                <a:gd name="T49" fmla="*/ 39 h 401"/>
                <a:gd name="T50" fmla="*/ 134 w 401"/>
                <a:gd name="T51" fmla="*/ 9 h 401"/>
                <a:gd name="T52" fmla="*/ 148 w 401"/>
                <a:gd name="T53" fmla="*/ 35 h 401"/>
                <a:gd name="T54" fmla="*/ 200 w 401"/>
                <a:gd name="T55" fmla="*/ 27 h 401"/>
                <a:gd name="T56" fmla="*/ 200 w 401"/>
                <a:gd name="T57" fmla="*/ 72 h 401"/>
                <a:gd name="T58" fmla="*/ 78 w 401"/>
                <a:gd name="T59" fmla="*/ 163 h 401"/>
                <a:gd name="T60" fmla="*/ 163 w 401"/>
                <a:gd name="T61" fmla="*/ 322 h 401"/>
                <a:gd name="T62" fmla="*/ 163 w 401"/>
                <a:gd name="T63" fmla="*/ 322 h 401"/>
                <a:gd name="T64" fmla="*/ 200 w 401"/>
                <a:gd name="T65" fmla="*/ 328 h 401"/>
                <a:gd name="T66" fmla="*/ 200 w 401"/>
                <a:gd name="T67" fmla="*/ 373 h 401"/>
                <a:gd name="T68" fmla="*/ 181 w 401"/>
                <a:gd name="T69" fmla="*/ 372 h 401"/>
                <a:gd name="T70" fmla="*/ 172 w 401"/>
                <a:gd name="T71" fmla="*/ 401 h 401"/>
                <a:gd name="T72" fmla="*/ 112 w 401"/>
                <a:gd name="T73" fmla="*/ 382 h 401"/>
                <a:gd name="T74" fmla="*/ 120 w 401"/>
                <a:gd name="T75" fmla="*/ 354 h 401"/>
                <a:gd name="T76" fmla="*/ 65 w 401"/>
                <a:gd name="T77" fmla="*/ 308 h 401"/>
                <a:gd name="T78" fmla="*/ 39 w 401"/>
                <a:gd name="T79" fmla="*/ 322 h 401"/>
                <a:gd name="T80" fmla="*/ 9 w 401"/>
                <a:gd name="T81" fmla="*/ 267 h 401"/>
                <a:gd name="T82" fmla="*/ 35 w 401"/>
                <a:gd name="T83" fmla="*/ 252 h 401"/>
                <a:gd name="T84" fmla="*/ 28 w 401"/>
                <a:gd name="T85" fmla="*/ 181 h 401"/>
                <a:gd name="T86" fmla="*/ 0 w 401"/>
                <a:gd name="T87" fmla="*/ 172 h 401"/>
                <a:gd name="T88" fmla="*/ 18 w 401"/>
                <a:gd name="T89" fmla="*/ 112 h 401"/>
                <a:gd name="T90" fmla="*/ 47 w 401"/>
                <a:gd name="T91" fmla="*/ 121 h 401"/>
                <a:gd name="T92" fmla="*/ 92 w 401"/>
                <a:gd name="T93" fmla="*/ 6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1" h="401">
                  <a:moveTo>
                    <a:pt x="200" y="27"/>
                  </a:moveTo>
                  <a:cubicBezTo>
                    <a:pt x="207" y="27"/>
                    <a:pt x="213" y="28"/>
                    <a:pt x="219" y="2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302" y="58"/>
                    <a:pt x="321" y="74"/>
                    <a:pt x="335" y="92"/>
                  </a:cubicBezTo>
                  <a:cubicBezTo>
                    <a:pt x="362" y="78"/>
                    <a:pt x="362" y="78"/>
                    <a:pt x="362" y="78"/>
                  </a:cubicBezTo>
                  <a:cubicBezTo>
                    <a:pt x="392" y="134"/>
                    <a:pt x="392" y="134"/>
                    <a:pt x="392" y="134"/>
                  </a:cubicBezTo>
                  <a:cubicBezTo>
                    <a:pt x="365" y="148"/>
                    <a:pt x="365" y="148"/>
                    <a:pt x="365" y="148"/>
                  </a:cubicBezTo>
                  <a:cubicBezTo>
                    <a:pt x="372" y="171"/>
                    <a:pt x="375" y="195"/>
                    <a:pt x="372" y="219"/>
                  </a:cubicBezTo>
                  <a:cubicBezTo>
                    <a:pt x="401" y="228"/>
                    <a:pt x="401" y="228"/>
                    <a:pt x="401" y="228"/>
                  </a:cubicBezTo>
                  <a:cubicBezTo>
                    <a:pt x="382" y="289"/>
                    <a:pt x="382" y="289"/>
                    <a:pt x="382" y="289"/>
                  </a:cubicBezTo>
                  <a:cubicBezTo>
                    <a:pt x="354" y="280"/>
                    <a:pt x="354" y="280"/>
                    <a:pt x="354" y="280"/>
                  </a:cubicBezTo>
                  <a:cubicBezTo>
                    <a:pt x="342" y="302"/>
                    <a:pt x="327" y="321"/>
                    <a:pt x="308" y="335"/>
                  </a:cubicBezTo>
                  <a:cubicBezTo>
                    <a:pt x="322" y="362"/>
                    <a:pt x="322" y="362"/>
                    <a:pt x="322" y="362"/>
                  </a:cubicBezTo>
                  <a:cubicBezTo>
                    <a:pt x="267" y="392"/>
                    <a:pt x="267" y="392"/>
                    <a:pt x="267" y="392"/>
                  </a:cubicBezTo>
                  <a:cubicBezTo>
                    <a:pt x="252" y="365"/>
                    <a:pt x="252" y="365"/>
                    <a:pt x="252" y="365"/>
                  </a:cubicBezTo>
                  <a:cubicBezTo>
                    <a:pt x="236" y="370"/>
                    <a:pt x="218" y="373"/>
                    <a:pt x="200" y="373"/>
                  </a:cubicBezTo>
                  <a:cubicBezTo>
                    <a:pt x="200" y="328"/>
                    <a:pt x="200" y="328"/>
                    <a:pt x="200" y="328"/>
                  </a:cubicBezTo>
                  <a:cubicBezTo>
                    <a:pt x="255" y="328"/>
                    <a:pt x="306" y="293"/>
                    <a:pt x="322" y="237"/>
                  </a:cubicBezTo>
                  <a:cubicBezTo>
                    <a:pt x="343" y="170"/>
                    <a:pt x="305" y="98"/>
                    <a:pt x="237" y="78"/>
                  </a:cubicBezTo>
                  <a:cubicBezTo>
                    <a:pt x="225" y="74"/>
                    <a:pt x="212" y="72"/>
                    <a:pt x="200" y="72"/>
                  </a:cubicBezTo>
                  <a:lnTo>
                    <a:pt x="200" y="27"/>
                  </a:lnTo>
                  <a:close/>
                  <a:moveTo>
                    <a:pt x="92" y="65"/>
                  </a:moveTo>
                  <a:cubicBezTo>
                    <a:pt x="78" y="39"/>
                    <a:pt x="78" y="39"/>
                    <a:pt x="78" y="3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65" y="30"/>
                    <a:pt x="182" y="27"/>
                    <a:pt x="200" y="27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145" y="72"/>
                    <a:pt x="95" y="108"/>
                    <a:pt x="78" y="163"/>
                  </a:cubicBezTo>
                  <a:cubicBezTo>
                    <a:pt x="57" y="231"/>
                    <a:pt x="95" y="302"/>
                    <a:pt x="163" y="322"/>
                  </a:cubicBezTo>
                  <a:cubicBezTo>
                    <a:pt x="163" y="322"/>
                    <a:pt x="163" y="322"/>
                    <a:pt x="163" y="322"/>
                  </a:cubicBezTo>
                  <a:cubicBezTo>
                    <a:pt x="175" y="326"/>
                    <a:pt x="188" y="328"/>
                    <a:pt x="200" y="328"/>
                  </a:cubicBezTo>
                  <a:cubicBezTo>
                    <a:pt x="200" y="373"/>
                    <a:pt x="200" y="373"/>
                    <a:pt x="200" y="373"/>
                  </a:cubicBezTo>
                  <a:cubicBezTo>
                    <a:pt x="194" y="373"/>
                    <a:pt x="187" y="373"/>
                    <a:pt x="181" y="372"/>
                  </a:cubicBezTo>
                  <a:cubicBezTo>
                    <a:pt x="172" y="401"/>
                    <a:pt x="172" y="401"/>
                    <a:pt x="172" y="401"/>
                  </a:cubicBezTo>
                  <a:cubicBezTo>
                    <a:pt x="112" y="382"/>
                    <a:pt x="112" y="382"/>
                    <a:pt x="112" y="382"/>
                  </a:cubicBezTo>
                  <a:cubicBezTo>
                    <a:pt x="120" y="354"/>
                    <a:pt x="120" y="354"/>
                    <a:pt x="120" y="354"/>
                  </a:cubicBezTo>
                  <a:cubicBezTo>
                    <a:pt x="99" y="342"/>
                    <a:pt x="80" y="327"/>
                    <a:pt x="65" y="308"/>
                  </a:cubicBezTo>
                  <a:cubicBezTo>
                    <a:pt x="39" y="322"/>
                    <a:pt x="39" y="322"/>
                    <a:pt x="39" y="322"/>
                  </a:cubicBezTo>
                  <a:cubicBezTo>
                    <a:pt x="9" y="267"/>
                    <a:pt x="9" y="267"/>
                    <a:pt x="9" y="267"/>
                  </a:cubicBezTo>
                  <a:cubicBezTo>
                    <a:pt x="35" y="252"/>
                    <a:pt x="35" y="252"/>
                    <a:pt x="35" y="252"/>
                  </a:cubicBezTo>
                  <a:cubicBezTo>
                    <a:pt x="28" y="230"/>
                    <a:pt x="25" y="205"/>
                    <a:pt x="28" y="18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58" y="99"/>
                    <a:pt x="74" y="80"/>
                    <a:pt x="92" y="6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 90"/>
            <p:cNvSpPr>
              <a:spLocks/>
            </p:cNvSpPr>
            <p:nvPr/>
          </p:nvSpPr>
          <p:spPr bwMode="auto">
            <a:xfrm>
              <a:off x="1546225" y="3252787"/>
              <a:ext cx="1806575" cy="1189038"/>
            </a:xfrm>
            <a:custGeom>
              <a:avLst/>
              <a:gdLst>
                <a:gd name="T0" fmla="*/ 29 w 843"/>
                <a:gd name="T1" fmla="*/ 0 h 555"/>
                <a:gd name="T2" fmla="*/ 814 w 843"/>
                <a:gd name="T3" fmla="*/ 0 h 555"/>
                <a:gd name="T4" fmla="*/ 843 w 843"/>
                <a:gd name="T5" fmla="*/ 29 h 555"/>
                <a:gd name="T6" fmla="*/ 843 w 843"/>
                <a:gd name="T7" fmla="*/ 525 h 555"/>
                <a:gd name="T8" fmla="*/ 814 w 843"/>
                <a:gd name="T9" fmla="*/ 555 h 555"/>
                <a:gd name="T10" fmla="*/ 29 w 843"/>
                <a:gd name="T11" fmla="*/ 555 h 555"/>
                <a:gd name="T12" fmla="*/ 0 w 843"/>
                <a:gd name="T13" fmla="*/ 525 h 555"/>
                <a:gd name="T14" fmla="*/ 0 w 843"/>
                <a:gd name="T15" fmla="*/ 29 h 555"/>
                <a:gd name="T16" fmla="*/ 29 w 843"/>
                <a:gd name="T17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555">
                  <a:moveTo>
                    <a:pt x="29" y="0"/>
                  </a:moveTo>
                  <a:cubicBezTo>
                    <a:pt x="814" y="0"/>
                    <a:pt x="814" y="0"/>
                    <a:pt x="814" y="0"/>
                  </a:cubicBezTo>
                  <a:cubicBezTo>
                    <a:pt x="830" y="0"/>
                    <a:pt x="843" y="13"/>
                    <a:pt x="843" y="29"/>
                  </a:cubicBezTo>
                  <a:cubicBezTo>
                    <a:pt x="843" y="525"/>
                    <a:pt x="843" y="525"/>
                    <a:pt x="843" y="525"/>
                  </a:cubicBezTo>
                  <a:cubicBezTo>
                    <a:pt x="843" y="541"/>
                    <a:pt x="830" y="555"/>
                    <a:pt x="814" y="555"/>
                  </a:cubicBezTo>
                  <a:cubicBezTo>
                    <a:pt x="29" y="555"/>
                    <a:pt x="29" y="555"/>
                    <a:pt x="29" y="555"/>
                  </a:cubicBezTo>
                  <a:cubicBezTo>
                    <a:pt x="13" y="555"/>
                    <a:pt x="0" y="541"/>
                    <a:pt x="0" y="5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rgbClr val="013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91"/>
            <p:cNvSpPr>
              <a:spLocks noChangeArrowheads="1"/>
            </p:cNvSpPr>
            <p:nvPr/>
          </p:nvSpPr>
          <p:spPr bwMode="auto">
            <a:xfrm>
              <a:off x="1641475" y="3376612"/>
              <a:ext cx="1619250" cy="869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92"/>
            <p:cNvSpPr>
              <a:spLocks noChangeArrowheads="1"/>
            </p:cNvSpPr>
            <p:nvPr/>
          </p:nvSpPr>
          <p:spPr bwMode="auto">
            <a:xfrm>
              <a:off x="2427288" y="3292475"/>
              <a:ext cx="46038" cy="47625"/>
            </a:xfrm>
            <a:prstGeom prst="ellipse">
              <a:avLst/>
            </a:prstGeom>
            <a:solidFill>
              <a:srgbClr val="6A7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93"/>
            <p:cNvSpPr>
              <a:spLocks noChangeArrowheads="1"/>
            </p:cNvSpPr>
            <p:nvPr/>
          </p:nvSpPr>
          <p:spPr bwMode="auto">
            <a:xfrm>
              <a:off x="2413000" y="4300537"/>
              <a:ext cx="76200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94"/>
            <p:cNvSpPr>
              <a:spLocks/>
            </p:cNvSpPr>
            <p:nvPr/>
          </p:nvSpPr>
          <p:spPr bwMode="auto">
            <a:xfrm>
              <a:off x="1231900" y="4441825"/>
              <a:ext cx="2436813" cy="131763"/>
            </a:xfrm>
            <a:custGeom>
              <a:avLst/>
              <a:gdLst>
                <a:gd name="T0" fmla="*/ 198 w 1535"/>
                <a:gd name="T1" fmla="*/ 0 h 83"/>
                <a:gd name="T2" fmla="*/ 1336 w 1535"/>
                <a:gd name="T3" fmla="*/ 0 h 83"/>
                <a:gd name="T4" fmla="*/ 1535 w 1535"/>
                <a:gd name="T5" fmla="*/ 83 h 83"/>
                <a:gd name="T6" fmla="*/ 0 w 1535"/>
                <a:gd name="T7" fmla="*/ 83 h 83"/>
                <a:gd name="T8" fmla="*/ 198 w 1535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5" h="83">
                  <a:moveTo>
                    <a:pt x="198" y="0"/>
                  </a:moveTo>
                  <a:lnTo>
                    <a:pt x="1336" y="0"/>
                  </a:lnTo>
                  <a:lnTo>
                    <a:pt x="1535" y="83"/>
                  </a:lnTo>
                  <a:lnTo>
                    <a:pt x="0" y="8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A7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5"/>
            <p:cNvSpPr>
              <a:spLocks/>
            </p:cNvSpPr>
            <p:nvPr/>
          </p:nvSpPr>
          <p:spPr bwMode="auto">
            <a:xfrm>
              <a:off x="1231900" y="4573587"/>
              <a:ext cx="2436813" cy="79375"/>
            </a:xfrm>
            <a:custGeom>
              <a:avLst/>
              <a:gdLst>
                <a:gd name="T0" fmla="*/ 0 w 1137"/>
                <a:gd name="T1" fmla="*/ 0 h 37"/>
                <a:gd name="T2" fmla="*/ 1137 w 1137"/>
                <a:gd name="T3" fmla="*/ 0 h 37"/>
                <a:gd name="T4" fmla="*/ 1137 w 1137"/>
                <a:gd name="T5" fmla="*/ 16 h 37"/>
                <a:gd name="T6" fmla="*/ 1116 w 1137"/>
                <a:gd name="T7" fmla="*/ 37 h 37"/>
                <a:gd name="T8" fmla="*/ 21 w 1137"/>
                <a:gd name="T9" fmla="*/ 37 h 37"/>
                <a:gd name="T10" fmla="*/ 0 w 1137"/>
                <a:gd name="T11" fmla="*/ 16 h 37"/>
                <a:gd name="T12" fmla="*/ 0 w 113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7" h="37">
                  <a:moveTo>
                    <a:pt x="0" y="0"/>
                  </a:moveTo>
                  <a:cubicBezTo>
                    <a:pt x="1137" y="0"/>
                    <a:pt x="1137" y="0"/>
                    <a:pt x="1137" y="0"/>
                  </a:cubicBezTo>
                  <a:cubicBezTo>
                    <a:pt x="1137" y="16"/>
                    <a:pt x="1137" y="16"/>
                    <a:pt x="1137" y="16"/>
                  </a:cubicBezTo>
                  <a:cubicBezTo>
                    <a:pt x="1137" y="28"/>
                    <a:pt x="1127" y="37"/>
                    <a:pt x="1116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0" y="37"/>
                    <a:pt x="0" y="28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3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96"/>
            <p:cNvSpPr>
              <a:spLocks noChangeArrowheads="1"/>
            </p:cNvSpPr>
            <p:nvPr/>
          </p:nvSpPr>
          <p:spPr bwMode="auto">
            <a:xfrm>
              <a:off x="2205038" y="4597400"/>
              <a:ext cx="490538" cy="3175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97"/>
            <p:cNvSpPr>
              <a:spLocks/>
            </p:cNvSpPr>
            <p:nvPr/>
          </p:nvSpPr>
          <p:spPr bwMode="auto">
            <a:xfrm>
              <a:off x="1557338" y="4451350"/>
              <a:ext cx="201613" cy="15875"/>
            </a:xfrm>
            <a:custGeom>
              <a:avLst/>
              <a:gdLst>
                <a:gd name="T0" fmla="*/ 15 w 94"/>
                <a:gd name="T1" fmla="*/ 0 h 7"/>
                <a:gd name="T2" fmla="*/ 94 w 94"/>
                <a:gd name="T3" fmla="*/ 0 h 7"/>
                <a:gd name="T4" fmla="*/ 82 w 94"/>
                <a:gd name="T5" fmla="*/ 7 h 7"/>
                <a:gd name="T6" fmla="*/ 0 w 94"/>
                <a:gd name="T7" fmla="*/ 7 h 7"/>
                <a:gd name="T8" fmla="*/ 15 w 9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">
                  <a:moveTo>
                    <a:pt x="15" y="0"/>
                  </a:moveTo>
                  <a:cubicBezTo>
                    <a:pt x="41" y="0"/>
                    <a:pt x="68" y="0"/>
                    <a:pt x="94" y="0"/>
                  </a:cubicBezTo>
                  <a:cubicBezTo>
                    <a:pt x="90" y="2"/>
                    <a:pt x="86" y="4"/>
                    <a:pt x="82" y="7"/>
                  </a:cubicBezTo>
                  <a:cubicBezTo>
                    <a:pt x="55" y="7"/>
                    <a:pt x="27" y="7"/>
                    <a:pt x="0" y="7"/>
                  </a:cubicBezTo>
                  <a:cubicBezTo>
                    <a:pt x="5" y="4"/>
                    <a:pt x="10" y="2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98"/>
            <p:cNvSpPr>
              <a:spLocks/>
            </p:cNvSpPr>
            <p:nvPr/>
          </p:nvSpPr>
          <p:spPr bwMode="auto">
            <a:xfrm>
              <a:off x="1879600" y="4451350"/>
              <a:ext cx="187325" cy="15875"/>
            </a:xfrm>
            <a:custGeom>
              <a:avLst/>
              <a:gdLst>
                <a:gd name="T0" fmla="*/ 10 w 88"/>
                <a:gd name="T1" fmla="*/ 0 h 7"/>
                <a:gd name="T2" fmla="*/ 88 w 88"/>
                <a:gd name="T3" fmla="*/ 0 h 7"/>
                <a:gd name="T4" fmla="*/ 82 w 88"/>
                <a:gd name="T5" fmla="*/ 7 h 7"/>
                <a:gd name="T6" fmla="*/ 0 w 88"/>
                <a:gd name="T7" fmla="*/ 7 h 7"/>
                <a:gd name="T8" fmla="*/ 10 w 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">
                  <a:moveTo>
                    <a:pt x="10" y="0"/>
                  </a:moveTo>
                  <a:cubicBezTo>
                    <a:pt x="36" y="0"/>
                    <a:pt x="62" y="0"/>
                    <a:pt x="88" y="0"/>
                  </a:cubicBezTo>
                  <a:cubicBezTo>
                    <a:pt x="86" y="2"/>
                    <a:pt x="84" y="4"/>
                    <a:pt x="82" y="7"/>
                  </a:cubicBezTo>
                  <a:cubicBezTo>
                    <a:pt x="55" y="7"/>
                    <a:pt x="27" y="7"/>
                    <a:pt x="0" y="7"/>
                  </a:cubicBezTo>
                  <a:cubicBezTo>
                    <a:pt x="3" y="4"/>
                    <a:pt x="6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9"/>
            <p:cNvSpPr>
              <a:spLocks/>
            </p:cNvSpPr>
            <p:nvPr/>
          </p:nvSpPr>
          <p:spPr bwMode="auto">
            <a:xfrm>
              <a:off x="2200275" y="4451350"/>
              <a:ext cx="177800" cy="15875"/>
            </a:xfrm>
            <a:custGeom>
              <a:avLst/>
              <a:gdLst>
                <a:gd name="T0" fmla="*/ 4 w 83"/>
                <a:gd name="T1" fmla="*/ 0 h 7"/>
                <a:gd name="T2" fmla="*/ 83 w 83"/>
                <a:gd name="T3" fmla="*/ 0 h 7"/>
                <a:gd name="T4" fmla="*/ 82 w 83"/>
                <a:gd name="T5" fmla="*/ 7 h 7"/>
                <a:gd name="T6" fmla="*/ 0 w 83"/>
                <a:gd name="T7" fmla="*/ 7 h 7"/>
                <a:gd name="T8" fmla="*/ 4 w 8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7">
                  <a:moveTo>
                    <a:pt x="4" y="0"/>
                  </a:moveTo>
                  <a:cubicBezTo>
                    <a:pt x="31" y="0"/>
                    <a:pt x="57" y="0"/>
                    <a:pt x="83" y="0"/>
                  </a:cubicBezTo>
                  <a:cubicBezTo>
                    <a:pt x="83" y="2"/>
                    <a:pt x="82" y="4"/>
                    <a:pt x="82" y="7"/>
                  </a:cubicBezTo>
                  <a:cubicBezTo>
                    <a:pt x="55" y="7"/>
                    <a:pt x="27" y="7"/>
                    <a:pt x="0" y="7"/>
                  </a:cubicBezTo>
                  <a:cubicBezTo>
                    <a:pt x="2" y="4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0"/>
            <p:cNvSpPr>
              <a:spLocks/>
            </p:cNvSpPr>
            <p:nvPr/>
          </p:nvSpPr>
          <p:spPr bwMode="auto">
            <a:xfrm>
              <a:off x="2519363" y="4451350"/>
              <a:ext cx="177800" cy="15875"/>
            </a:xfrm>
            <a:custGeom>
              <a:avLst/>
              <a:gdLst>
                <a:gd name="T0" fmla="*/ 0 w 83"/>
                <a:gd name="T1" fmla="*/ 0 h 7"/>
                <a:gd name="T2" fmla="*/ 79 w 83"/>
                <a:gd name="T3" fmla="*/ 0 h 7"/>
                <a:gd name="T4" fmla="*/ 83 w 83"/>
                <a:gd name="T5" fmla="*/ 7 h 7"/>
                <a:gd name="T6" fmla="*/ 1 w 83"/>
                <a:gd name="T7" fmla="*/ 7 h 7"/>
                <a:gd name="T8" fmla="*/ 0 w 8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7">
                  <a:moveTo>
                    <a:pt x="0" y="0"/>
                  </a:moveTo>
                  <a:cubicBezTo>
                    <a:pt x="26" y="0"/>
                    <a:pt x="53" y="0"/>
                    <a:pt x="79" y="0"/>
                  </a:cubicBezTo>
                  <a:cubicBezTo>
                    <a:pt x="80" y="2"/>
                    <a:pt x="82" y="4"/>
                    <a:pt x="83" y="7"/>
                  </a:cubicBezTo>
                  <a:cubicBezTo>
                    <a:pt x="56" y="7"/>
                    <a:pt x="28" y="7"/>
                    <a:pt x="1" y="7"/>
                  </a:cubicBezTo>
                  <a:cubicBezTo>
                    <a:pt x="1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01"/>
            <p:cNvSpPr>
              <a:spLocks/>
            </p:cNvSpPr>
            <p:nvPr/>
          </p:nvSpPr>
          <p:spPr bwMode="auto">
            <a:xfrm>
              <a:off x="2830513" y="4451350"/>
              <a:ext cx="188913" cy="15875"/>
            </a:xfrm>
            <a:custGeom>
              <a:avLst/>
              <a:gdLst>
                <a:gd name="T0" fmla="*/ 0 w 88"/>
                <a:gd name="T1" fmla="*/ 0 h 7"/>
                <a:gd name="T2" fmla="*/ 78 w 88"/>
                <a:gd name="T3" fmla="*/ 0 h 7"/>
                <a:gd name="T4" fmla="*/ 88 w 88"/>
                <a:gd name="T5" fmla="*/ 7 h 7"/>
                <a:gd name="T6" fmla="*/ 6 w 88"/>
                <a:gd name="T7" fmla="*/ 7 h 7"/>
                <a:gd name="T8" fmla="*/ 0 w 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">
                  <a:moveTo>
                    <a:pt x="0" y="0"/>
                  </a:moveTo>
                  <a:cubicBezTo>
                    <a:pt x="26" y="0"/>
                    <a:pt x="52" y="0"/>
                    <a:pt x="78" y="0"/>
                  </a:cubicBezTo>
                  <a:cubicBezTo>
                    <a:pt x="82" y="2"/>
                    <a:pt x="85" y="4"/>
                    <a:pt x="88" y="7"/>
                  </a:cubicBezTo>
                  <a:cubicBezTo>
                    <a:pt x="61" y="7"/>
                    <a:pt x="33" y="7"/>
                    <a:pt x="6" y="7"/>
                  </a:cubicBez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02"/>
            <p:cNvSpPr>
              <a:spLocks/>
            </p:cNvSpPr>
            <p:nvPr/>
          </p:nvSpPr>
          <p:spPr bwMode="auto">
            <a:xfrm>
              <a:off x="3138488" y="4451350"/>
              <a:ext cx="201613" cy="15875"/>
            </a:xfrm>
            <a:custGeom>
              <a:avLst/>
              <a:gdLst>
                <a:gd name="T0" fmla="*/ 0 w 94"/>
                <a:gd name="T1" fmla="*/ 0 h 7"/>
                <a:gd name="T2" fmla="*/ 79 w 94"/>
                <a:gd name="T3" fmla="*/ 0 h 7"/>
                <a:gd name="T4" fmla="*/ 94 w 94"/>
                <a:gd name="T5" fmla="*/ 7 h 7"/>
                <a:gd name="T6" fmla="*/ 12 w 94"/>
                <a:gd name="T7" fmla="*/ 7 h 7"/>
                <a:gd name="T8" fmla="*/ 0 w 9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">
                  <a:moveTo>
                    <a:pt x="0" y="0"/>
                  </a:moveTo>
                  <a:cubicBezTo>
                    <a:pt x="27" y="0"/>
                    <a:pt x="53" y="0"/>
                    <a:pt x="79" y="0"/>
                  </a:cubicBezTo>
                  <a:cubicBezTo>
                    <a:pt x="84" y="2"/>
                    <a:pt x="89" y="4"/>
                    <a:pt x="94" y="7"/>
                  </a:cubicBezTo>
                  <a:cubicBezTo>
                    <a:pt x="67" y="7"/>
                    <a:pt x="40" y="7"/>
                    <a:pt x="12" y="7"/>
                  </a:cubicBezTo>
                  <a:cubicBezTo>
                    <a:pt x="8" y="4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03"/>
            <p:cNvSpPr>
              <a:spLocks/>
            </p:cNvSpPr>
            <p:nvPr/>
          </p:nvSpPr>
          <p:spPr bwMode="auto">
            <a:xfrm>
              <a:off x="1504950" y="4478337"/>
              <a:ext cx="209550" cy="14288"/>
            </a:xfrm>
            <a:custGeom>
              <a:avLst/>
              <a:gdLst>
                <a:gd name="T0" fmla="*/ 15 w 98"/>
                <a:gd name="T1" fmla="*/ 0 h 7"/>
                <a:gd name="T2" fmla="*/ 98 w 98"/>
                <a:gd name="T3" fmla="*/ 0 h 7"/>
                <a:gd name="T4" fmla="*/ 87 w 98"/>
                <a:gd name="T5" fmla="*/ 7 h 7"/>
                <a:gd name="T6" fmla="*/ 0 w 98"/>
                <a:gd name="T7" fmla="*/ 7 h 7"/>
                <a:gd name="T8" fmla="*/ 15 w 9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">
                  <a:moveTo>
                    <a:pt x="15" y="0"/>
                  </a:moveTo>
                  <a:cubicBezTo>
                    <a:pt x="43" y="0"/>
                    <a:pt x="70" y="0"/>
                    <a:pt x="98" y="0"/>
                  </a:cubicBezTo>
                  <a:cubicBezTo>
                    <a:pt x="95" y="2"/>
                    <a:pt x="91" y="5"/>
                    <a:pt x="87" y="7"/>
                  </a:cubicBezTo>
                  <a:cubicBezTo>
                    <a:pt x="58" y="7"/>
                    <a:pt x="29" y="7"/>
                    <a:pt x="0" y="7"/>
                  </a:cubicBezTo>
                  <a:cubicBezTo>
                    <a:pt x="5" y="5"/>
                    <a:pt x="10" y="2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04"/>
            <p:cNvSpPr>
              <a:spLocks/>
            </p:cNvSpPr>
            <p:nvPr/>
          </p:nvSpPr>
          <p:spPr bwMode="auto">
            <a:xfrm>
              <a:off x="1844675" y="4478337"/>
              <a:ext cx="200025" cy="14288"/>
            </a:xfrm>
            <a:custGeom>
              <a:avLst/>
              <a:gdLst>
                <a:gd name="T0" fmla="*/ 9 w 93"/>
                <a:gd name="T1" fmla="*/ 0 h 7"/>
                <a:gd name="T2" fmla="*/ 93 w 93"/>
                <a:gd name="T3" fmla="*/ 0 h 7"/>
                <a:gd name="T4" fmla="*/ 87 w 93"/>
                <a:gd name="T5" fmla="*/ 7 h 7"/>
                <a:gd name="T6" fmla="*/ 0 w 93"/>
                <a:gd name="T7" fmla="*/ 7 h 7"/>
                <a:gd name="T8" fmla="*/ 9 w 9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">
                  <a:moveTo>
                    <a:pt x="9" y="0"/>
                  </a:moveTo>
                  <a:cubicBezTo>
                    <a:pt x="37" y="0"/>
                    <a:pt x="65" y="0"/>
                    <a:pt x="93" y="0"/>
                  </a:cubicBezTo>
                  <a:cubicBezTo>
                    <a:pt x="91" y="2"/>
                    <a:pt x="89" y="5"/>
                    <a:pt x="87" y="7"/>
                  </a:cubicBezTo>
                  <a:cubicBezTo>
                    <a:pt x="58" y="7"/>
                    <a:pt x="29" y="7"/>
                    <a:pt x="0" y="7"/>
                  </a:cubicBezTo>
                  <a:cubicBezTo>
                    <a:pt x="3" y="5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05"/>
            <p:cNvSpPr>
              <a:spLocks/>
            </p:cNvSpPr>
            <p:nvPr/>
          </p:nvSpPr>
          <p:spPr bwMode="auto">
            <a:xfrm>
              <a:off x="2185988" y="4478337"/>
              <a:ext cx="187325" cy="14288"/>
            </a:xfrm>
            <a:custGeom>
              <a:avLst/>
              <a:gdLst>
                <a:gd name="T0" fmla="*/ 4 w 88"/>
                <a:gd name="T1" fmla="*/ 0 h 7"/>
                <a:gd name="T2" fmla="*/ 88 w 88"/>
                <a:gd name="T3" fmla="*/ 0 h 7"/>
                <a:gd name="T4" fmla="*/ 87 w 88"/>
                <a:gd name="T5" fmla="*/ 7 h 7"/>
                <a:gd name="T6" fmla="*/ 0 w 88"/>
                <a:gd name="T7" fmla="*/ 7 h 7"/>
                <a:gd name="T8" fmla="*/ 4 w 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">
                  <a:moveTo>
                    <a:pt x="4" y="0"/>
                  </a:moveTo>
                  <a:cubicBezTo>
                    <a:pt x="32" y="0"/>
                    <a:pt x="60" y="0"/>
                    <a:pt x="88" y="0"/>
                  </a:cubicBezTo>
                  <a:cubicBezTo>
                    <a:pt x="88" y="2"/>
                    <a:pt x="87" y="5"/>
                    <a:pt x="87" y="7"/>
                  </a:cubicBezTo>
                  <a:cubicBezTo>
                    <a:pt x="58" y="7"/>
                    <a:pt x="29" y="7"/>
                    <a:pt x="0" y="7"/>
                  </a:cubicBezTo>
                  <a:cubicBezTo>
                    <a:pt x="2" y="5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06"/>
            <p:cNvSpPr>
              <a:spLocks/>
            </p:cNvSpPr>
            <p:nvPr/>
          </p:nvSpPr>
          <p:spPr bwMode="auto">
            <a:xfrm>
              <a:off x="2524125" y="4478337"/>
              <a:ext cx="188913" cy="14288"/>
            </a:xfrm>
            <a:custGeom>
              <a:avLst/>
              <a:gdLst>
                <a:gd name="T0" fmla="*/ 0 w 88"/>
                <a:gd name="T1" fmla="*/ 0 h 7"/>
                <a:gd name="T2" fmla="*/ 84 w 88"/>
                <a:gd name="T3" fmla="*/ 0 h 7"/>
                <a:gd name="T4" fmla="*/ 88 w 88"/>
                <a:gd name="T5" fmla="*/ 7 h 7"/>
                <a:gd name="T6" fmla="*/ 1 w 88"/>
                <a:gd name="T7" fmla="*/ 7 h 7"/>
                <a:gd name="T8" fmla="*/ 0 w 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">
                  <a:moveTo>
                    <a:pt x="0" y="0"/>
                  </a:moveTo>
                  <a:cubicBezTo>
                    <a:pt x="28" y="0"/>
                    <a:pt x="56" y="0"/>
                    <a:pt x="84" y="0"/>
                  </a:cubicBezTo>
                  <a:cubicBezTo>
                    <a:pt x="86" y="2"/>
                    <a:pt x="87" y="5"/>
                    <a:pt x="88" y="7"/>
                  </a:cubicBezTo>
                  <a:cubicBezTo>
                    <a:pt x="59" y="7"/>
                    <a:pt x="30" y="7"/>
                    <a:pt x="1" y="7"/>
                  </a:cubicBezTo>
                  <a:cubicBezTo>
                    <a:pt x="1" y="5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07"/>
            <p:cNvSpPr>
              <a:spLocks/>
            </p:cNvSpPr>
            <p:nvPr/>
          </p:nvSpPr>
          <p:spPr bwMode="auto">
            <a:xfrm>
              <a:off x="2854325" y="4478337"/>
              <a:ext cx="201613" cy="14288"/>
            </a:xfrm>
            <a:custGeom>
              <a:avLst/>
              <a:gdLst>
                <a:gd name="T0" fmla="*/ 0 w 94"/>
                <a:gd name="T1" fmla="*/ 0 h 7"/>
                <a:gd name="T2" fmla="*/ 84 w 94"/>
                <a:gd name="T3" fmla="*/ 0 h 7"/>
                <a:gd name="T4" fmla="*/ 94 w 94"/>
                <a:gd name="T5" fmla="*/ 7 h 7"/>
                <a:gd name="T6" fmla="*/ 7 w 94"/>
                <a:gd name="T7" fmla="*/ 7 h 7"/>
                <a:gd name="T8" fmla="*/ 0 w 9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">
                  <a:moveTo>
                    <a:pt x="0" y="0"/>
                  </a:moveTo>
                  <a:cubicBezTo>
                    <a:pt x="28" y="0"/>
                    <a:pt x="56" y="0"/>
                    <a:pt x="84" y="0"/>
                  </a:cubicBezTo>
                  <a:cubicBezTo>
                    <a:pt x="87" y="2"/>
                    <a:pt x="90" y="5"/>
                    <a:pt x="94" y="7"/>
                  </a:cubicBezTo>
                  <a:cubicBezTo>
                    <a:pt x="65" y="7"/>
                    <a:pt x="36" y="7"/>
                    <a:pt x="7" y="7"/>
                  </a:cubicBezTo>
                  <a:cubicBezTo>
                    <a:pt x="5" y="5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08"/>
            <p:cNvSpPr>
              <a:spLocks/>
            </p:cNvSpPr>
            <p:nvPr/>
          </p:nvSpPr>
          <p:spPr bwMode="auto">
            <a:xfrm>
              <a:off x="3184525" y="4478337"/>
              <a:ext cx="211138" cy="14288"/>
            </a:xfrm>
            <a:custGeom>
              <a:avLst/>
              <a:gdLst>
                <a:gd name="T0" fmla="*/ 0 w 99"/>
                <a:gd name="T1" fmla="*/ 0 h 7"/>
                <a:gd name="T2" fmla="*/ 84 w 99"/>
                <a:gd name="T3" fmla="*/ 0 h 7"/>
                <a:gd name="T4" fmla="*/ 99 w 99"/>
                <a:gd name="T5" fmla="*/ 7 h 7"/>
                <a:gd name="T6" fmla="*/ 12 w 99"/>
                <a:gd name="T7" fmla="*/ 7 h 7"/>
                <a:gd name="T8" fmla="*/ 0 w 9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7">
                  <a:moveTo>
                    <a:pt x="0" y="0"/>
                  </a:moveTo>
                  <a:cubicBezTo>
                    <a:pt x="28" y="0"/>
                    <a:pt x="56" y="0"/>
                    <a:pt x="84" y="0"/>
                  </a:cubicBezTo>
                  <a:cubicBezTo>
                    <a:pt x="89" y="2"/>
                    <a:pt x="94" y="5"/>
                    <a:pt x="99" y="7"/>
                  </a:cubicBezTo>
                  <a:cubicBezTo>
                    <a:pt x="70" y="7"/>
                    <a:pt x="41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09"/>
            <p:cNvSpPr>
              <a:spLocks/>
            </p:cNvSpPr>
            <p:nvPr/>
          </p:nvSpPr>
          <p:spPr bwMode="auto">
            <a:xfrm>
              <a:off x="1447800" y="4505325"/>
              <a:ext cx="223838" cy="15875"/>
            </a:xfrm>
            <a:custGeom>
              <a:avLst/>
              <a:gdLst>
                <a:gd name="T0" fmla="*/ 15 w 104"/>
                <a:gd name="T1" fmla="*/ 0 h 7"/>
                <a:gd name="T2" fmla="*/ 104 w 104"/>
                <a:gd name="T3" fmla="*/ 0 h 7"/>
                <a:gd name="T4" fmla="*/ 92 w 104"/>
                <a:gd name="T5" fmla="*/ 7 h 7"/>
                <a:gd name="T6" fmla="*/ 0 w 104"/>
                <a:gd name="T7" fmla="*/ 7 h 7"/>
                <a:gd name="T8" fmla="*/ 15 w 10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">
                  <a:moveTo>
                    <a:pt x="15" y="0"/>
                  </a:moveTo>
                  <a:cubicBezTo>
                    <a:pt x="45" y="0"/>
                    <a:pt x="74" y="0"/>
                    <a:pt x="104" y="0"/>
                  </a:cubicBezTo>
                  <a:cubicBezTo>
                    <a:pt x="100" y="2"/>
                    <a:pt x="96" y="4"/>
                    <a:pt x="92" y="7"/>
                  </a:cubicBezTo>
                  <a:cubicBezTo>
                    <a:pt x="61" y="7"/>
                    <a:pt x="31" y="7"/>
                    <a:pt x="0" y="7"/>
                  </a:cubicBezTo>
                  <a:cubicBezTo>
                    <a:pt x="5" y="4"/>
                    <a:pt x="10" y="2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10"/>
            <p:cNvSpPr>
              <a:spLocks/>
            </p:cNvSpPr>
            <p:nvPr/>
          </p:nvSpPr>
          <p:spPr bwMode="auto">
            <a:xfrm>
              <a:off x="1809750" y="4505325"/>
              <a:ext cx="211138" cy="15875"/>
            </a:xfrm>
            <a:custGeom>
              <a:avLst/>
              <a:gdLst>
                <a:gd name="T0" fmla="*/ 9 w 98"/>
                <a:gd name="T1" fmla="*/ 0 h 7"/>
                <a:gd name="T2" fmla="*/ 98 w 98"/>
                <a:gd name="T3" fmla="*/ 0 h 7"/>
                <a:gd name="T4" fmla="*/ 92 w 98"/>
                <a:gd name="T5" fmla="*/ 7 h 7"/>
                <a:gd name="T6" fmla="*/ 0 w 98"/>
                <a:gd name="T7" fmla="*/ 7 h 7"/>
                <a:gd name="T8" fmla="*/ 9 w 9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">
                  <a:moveTo>
                    <a:pt x="9" y="0"/>
                  </a:moveTo>
                  <a:cubicBezTo>
                    <a:pt x="39" y="0"/>
                    <a:pt x="68" y="0"/>
                    <a:pt x="98" y="0"/>
                  </a:cubicBezTo>
                  <a:cubicBezTo>
                    <a:pt x="96" y="2"/>
                    <a:pt x="94" y="4"/>
                    <a:pt x="92" y="7"/>
                  </a:cubicBezTo>
                  <a:cubicBezTo>
                    <a:pt x="61" y="7"/>
                    <a:pt x="30" y="7"/>
                    <a:pt x="0" y="7"/>
                  </a:cubicBezTo>
                  <a:cubicBezTo>
                    <a:pt x="3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11"/>
            <p:cNvSpPr>
              <a:spLocks/>
            </p:cNvSpPr>
            <p:nvPr/>
          </p:nvSpPr>
          <p:spPr bwMode="auto">
            <a:xfrm>
              <a:off x="2170113" y="4505325"/>
              <a:ext cx="200025" cy="15875"/>
            </a:xfrm>
            <a:custGeom>
              <a:avLst/>
              <a:gdLst>
                <a:gd name="T0" fmla="*/ 4 w 93"/>
                <a:gd name="T1" fmla="*/ 0 h 7"/>
                <a:gd name="T2" fmla="*/ 93 w 93"/>
                <a:gd name="T3" fmla="*/ 0 h 7"/>
                <a:gd name="T4" fmla="*/ 92 w 93"/>
                <a:gd name="T5" fmla="*/ 7 h 7"/>
                <a:gd name="T6" fmla="*/ 0 w 93"/>
                <a:gd name="T7" fmla="*/ 7 h 7"/>
                <a:gd name="T8" fmla="*/ 4 w 9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">
                  <a:moveTo>
                    <a:pt x="4" y="0"/>
                  </a:moveTo>
                  <a:cubicBezTo>
                    <a:pt x="34" y="0"/>
                    <a:pt x="64" y="0"/>
                    <a:pt x="93" y="0"/>
                  </a:cubicBezTo>
                  <a:cubicBezTo>
                    <a:pt x="93" y="2"/>
                    <a:pt x="93" y="4"/>
                    <a:pt x="92" y="7"/>
                  </a:cubicBezTo>
                  <a:cubicBezTo>
                    <a:pt x="61" y="7"/>
                    <a:pt x="31" y="7"/>
                    <a:pt x="0" y="7"/>
                  </a:cubicBezTo>
                  <a:cubicBezTo>
                    <a:pt x="2" y="4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12"/>
            <p:cNvSpPr>
              <a:spLocks/>
            </p:cNvSpPr>
            <p:nvPr/>
          </p:nvSpPr>
          <p:spPr bwMode="auto">
            <a:xfrm>
              <a:off x="2528888" y="4505325"/>
              <a:ext cx="200025" cy="15875"/>
            </a:xfrm>
            <a:custGeom>
              <a:avLst/>
              <a:gdLst>
                <a:gd name="T0" fmla="*/ 0 w 94"/>
                <a:gd name="T1" fmla="*/ 0 h 7"/>
                <a:gd name="T2" fmla="*/ 89 w 94"/>
                <a:gd name="T3" fmla="*/ 0 h 7"/>
                <a:gd name="T4" fmla="*/ 94 w 94"/>
                <a:gd name="T5" fmla="*/ 7 h 7"/>
                <a:gd name="T6" fmla="*/ 2 w 94"/>
                <a:gd name="T7" fmla="*/ 7 h 7"/>
                <a:gd name="T8" fmla="*/ 0 w 9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">
                  <a:moveTo>
                    <a:pt x="0" y="0"/>
                  </a:moveTo>
                  <a:cubicBezTo>
                    <a:pt x="30" y="0"/>
                    <a:pt x="60" y="0"/>
                    <a:pt x="89" y="0"/>
                  </a:cubicBezTo>
                  <a:cubicBezTo>
                    <a:pt x="91" y="2"/>
                    <a:pt x="92" y="4"/>
                    <a:pt x="94" y="7"/>
                  </a:cubicBezTo>
                  <a:cubicBezTo>
                    <a:pt x="63" y="7"/>
                    <a:pt x="32" y="7"/>
                    <a:pt x="2" y="7"/>
                  </a:cubicBezTo>
                  <a:cubicBezTo>
                    <a:pt x="1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13"/>
            <p:cNvSpPr>
              <a:spLocks/>
            </p:cNvSpPr>
            <p:nvPr/>
          </p:nvSpPr>
          <p:spPr bwMode="auto">
            <a:xfrm>
              <a:off x="2879725" y="4505325"/>
              <a:ext cx="209550" cy="15875"/>
            </a:xfrm>
            <a:custGeom>
              <a:avLst/>
              <a:gdLst>
                <a:gd name="T0" fmla="*/ 0 w 98"/>
                <a:gd name="T1" fmla="*/ 0 h 7"/>
                <a:gd name="T2" fmla="*/ 89 w 98"/>
                <a:gd name="T3" fmla="*/ 0 h 7"/>
                <a:gd name="T4" fmla="*/ 98 w 98"/>
                <a:gd name="T5" fmla="*/ 7 h 7"/>
                <a:gd name="T6" fmla="*/ 6 w 98"/>
                <a:gd name="T7" fmla="*/ 7 h 7"/>
                <a:gd name="T8" fmla="*/ 0 w 9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">
                  <a:moveTo>
                    <a:pt x="0" y="0"/>
                  </a:moveTo>
                  <a:cubicBezTo>
                    <a:pt x="29" y="0"/>
                    <a:pt x="59" y="0"/>
                    <a:pt x="89" y="0"/>
                  </a:cubicBezTo>
                  <a:cubicBezTo>
                    <a:pt x="92" y="2"/>
                    <a:pt x="95" y="4"/>
                    <a:pt x="98" y="7"/>
                  </a:cubicBezTo>
                  <a:cubicBezTo>
                    <a:pt x="67" y="7"/>
                    <a:pt x="37" y="7"/>
                    <a:pt x="6" y="7"/>
                  </a:cubicBez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14"/>
            <p:cNvSpPr>
              <a:spLocks/>
            </p:cNvSpPr>
            <p:nvPr/>
          </p:nvSpPr>
          <p:spPr bwMode="auto">
            <a:xfrm>
              <a:off x="3228975" y="4505325"/>
              <a:ext cx="222250" cy="15875"/>
            </a:xfrm>
            <a:custGeom>
              <a:avLst/>
              <a:gdLst>
                <a:gd name="T0" fmla="*/ 0 w 104"/>
                <a:gd name="T1" fmla="*/ 0 h 7"/>
                <a:gd name="T2" fmla="*/ 89 w 104"/>
                <a:gd name="T3" fmla="*/ 0 h 7"/>
                <a:gd name="T4" fmla="*/ 104 w 104"/>
                <a:gd name="T5" fmla="*/ 7 h 7"/>
                <a:gd name="T6" fmla="*/ 12 w 104"/>
                <a:gd name="T7" fmla="*/ 7 h 7"/>
                <a:gd name="T8" fmla="*/ 0 w 10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">
                  <a:moveTo>
                    <a:pt x="0" y="0"/>
                  </a:moveTo>
                  <a:cubicBezTo>
                    <a:pt x="29" y="0"/>
                    <a:pt x="59" y="0"/>
                    <a:pt x="89" y="0"/>
                  </a:cubicBezTo>
                  <a:cubicBezTo>
                    <a:pt x="94" y="2"/>
                    <a:pt x="99" y="4"/>
                    <a:pt x="104" y="7"/>
                  </a:cubicBezTo>
                  <a:cubicBezTo>
                    <a:pt x="73" y="7"/>
                    <a:pt x="42" y="7"/>
                    <a:pt x="12" y="7"/>
                  </a:cubicBezTo>
                  <a:cubicBezTo>
                    <a:pt x="8" y="4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5"/>
            <p:cNvSpPr>
              <a:spLocks/>
            </p:cNvSpPr>
            <p:nvPr/>
          </p:nvSpPr>
          <p:spPr bwMode="auto">
            <a:xfrm>
              <a:off x="1395413" y="4530725"/>
              <a:ext cx="2109788" cy="15875"/>
            </a:xfrm>
            <a:custGeom>
              <a:avLst/>
              <a:gdLst>
                <a:gd name="T0" fmla="*/ 15 w 985"/>
                <a:gd name="T1" fmla="*/ 0 h 7"/>
                <a:gd name="T2" fmla="*/ 492 w 985"/>
                <a:gd name="T3" fmla="*/ 0 h 7"/>
                <a:gd name="T4" fmla="*/ 970 w 985"/>
                <a:gd name="T5" fmla="*/ 0 h 7"/>
                <a:gd name="T6" fmla="*/ 985 w 985"/>
                <a:gd name="T7" fmla="*/ 7 h 7"/>
                <a:gd name="T8" fmla="*/ 492 w 985"/>
                <a:gd name="T9" fmla="*/ 7 h 7"/>
                <a:gd name="T10" fmla="*/ 0 w 985"/>
                <a:gd name="T11" fmla="*/ 7 h 7"/>
                <a:gd name="T12" fmla="*/ 15 w 98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">
                  <a:moveTo>
                    <a:pt x="15" y="0"/>
                  </a:moveTo>
                  <a:cubicBezTo>
                    <a:pt x="174" y="0"/>
                    <a:pt x="333" y="0"/>
                    <a:pt x="492" y="0"/>
                  </a:cubicBezTo>
                  <a:cubicBezTo>
                    <a:pt x="652" y="0"/>
                    <a:pt x="811" y="0"/>
                    <a:pt x="970" y="0"/>
                  </a:cubicBezTo>
                  <a:cubicBezTo>
                    <a:pt x="976" y="2"/>
                    <a:pt x="980" y="5"/>
                    <a:pt x="985" y="7"/>
                  </a:cubicBezTo>
                  <a:cubicBezTo>
                    <a:pt x="821" y="7"/>
                    <a:pt x="657" y="7"/>
                    <a:pt x="492" y="7"/>
                  </a:cubicBezTo>
                  <a:cubicBezTo>
                    <a:pt x="328" y="7"/>
                    <a:pt x="164" y="7"/>
                    <a:pt x="0" y="7"/>
                  </a:cubicBezTo>
                  <a:cubicBezTo>
                    <a:pt x="5" y="5"/>
                    <a:pt x="10" y="2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16"/>
            <p:cNvSpPr>
              <a:spLocks/>
            </p:cNvSpPr>
            <p:nvPr/>
          </p:nvSpPr>
          <p:spPr bwMode="auto">
            <a:xfrm>
              <a:off x="1641475" y="3376612"/>
              <a:ext cx="1619250" cy="869950"/>
            </a:xfrm>
            <a:custGeom>
              <a:avLst/>
              <a:gdLst>
                <a:gd name="T0" fmla="*/ 1020 w 1020"/>
                <a:gd name="T1" fmla="*/ 0 h 548"/>
                <a:gd name="T2" fmla="*/ 0 w 1020"/>
                <a:gd name="T3" fmla="*/ 548 h 548"/>
                <a:gd name="T4" fmla="*/ 1020 w 1020"/>
                <a:gd name="T5" fmla="*/ 548 h 548"/>
                <a:gd name="T6" fmla="*/ 1020 w 1020"/>
                <a:gd name="T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0" h="548">
                  <a:moveTo>
                    <a:pt x="1020" y="0"/>
                  </a:moveTo>
                  <a:lnTo>
                    <a:pt x="0" y="548"/>
                  </a:lnTo>
                  <a:lnTo>
                    <a:pt x="1020" y="548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17"/>
            <p:cNvSpPr>
              <a:spLocks noEditPoints="1"/>
            </p:cNvSpPr>
            <p:nvPr/>
          </p:nvSpPr>
          <p:spPr bwMode="auto">
            <a:xfrm>
              <a:off x="2027238" y="2890837"/>
              <a:ext cx="858838" cy="858838"/>
            </a:xfrm>
            <a:custGeom>
              <a:avLst/>
              <a:gdLst>
                <a:gd name="T0" fmla="*/ 200 w 401"/>
                <a:gd name="T1" fmla="*/ 27 h 401"/>
                <a:gd name="T2" fmla="*/ 220 w 401"/>
                <a:gd name="T3" fmla="*/ 28 h 401"/>
                <a:gd name="T4" fmla="*/ 228 w 401"/>
                <a:gd name="T5" fmla="*/ 0 h 401"/>
                <a:gd name="T6" fmla="*/ 289 w 401"/>
                <a:gd name="T7" fmla="*/ 18 h 401"/>
                <a:gd name="T8" fmla="*/ 280 w 401"/>
                <a:gd name="T9" fmla="*/ 47 h 401"/>
                <a:gd name="T10" fmla="*/ 336 w 401"/>
                <a:gd name="T11" fmla="*/ 92 h 401"/>
                <a:gd name="T12" fmla="*/ 362 w 401"/>
                <a:gd name="T13" fmla="*/ 78 h 401"/>
                <a:gd name="T14" fmla="*/ 392 w 401"/>
                <a:gd name="T15" fmla="*/ 134 h 401"/>
                <a:gd name="T16" fmla="*/ 365 w 401"/>
                <a:gd name="T17" fmla="*/ 148 h 401"/>
                <a:gd name="T18" fmla="*/ 372 w 401"/>
                <a:gd name="T19" fmla="*/ 219 h 401"/>
                <a:gd name="T20" fmla="*/ 401 w 401"/>
                <a:gd name="T21" fmla="*/ 228 h 401"/>
                <a:gd name="T22" fmla="*/ 383 w 401"/>
                <a:gd name="T23" fmla="*/ 289 h 401"/>
                <a:gd name="T24" fmla="*/ 354 w 401"/>
                <a:gd name="T25" fmla="*/ 280 h 401"/>
                <a:gd name="T26" fmla="*/ 308 w 401"/>
                <a:gd name="T27" fmla="*/ 335 h 401"/>
                <a:gd name="T28" fmla="*/ 323 w 401"/>
                <a:gd name="T29" fmla="*/ 362 h 401"/>
                <a:gd name="T30" fmla="*/ 267 w 401"/>
                <a:gd name="T31" fmla="*/ 392 h 401"/>
                <a:gd name="T32" fmla="*/ 253 w 401"/>
                <a:gd name="T33" fmla="*/ 365 h 401"/>
                <a:gd name="T34" fmla="*/ 200 w 401"/>
                <a:gd name="T35" fmla="*/ 373 h 401"/>
                <a:gd name="T36" fmla="*/ 200 w 401"/>
                <a:gd name="T37" fmla="*/ 328 h 401"/>
                <a:gd name="T38" fmla="*/ 323 w 401"/>
                <a:gd name="T39" fmla="*/ 237 h 401"/>
                <a:gd name="T40" fmla="*/ 238 w 401"/>
                <a:gd name="T41" fmla="*/ 78 h 401"/>
                <a:gd name="T42" fmla="*/ 200 w 401"/>
                <a:gd name="T43" fmla="*/ 72 h 401"/>
                <a:gd name="T44" fmla="*/ 200 w 401"/>
                <a:gd name="T45" fmla="*/ 27 h 401"/>
                <a:gd name="T46" fmla="*/ 93 w 401"/>
                <a:gd name="T47" fmla="*/ 65 h 401"/>
                <a:gd name="T48" fmla="*/ 78 w 401"/>
                <a:gd name="T49" fmla="*/ 39 h 401"/>
                <a:gd name="T50" fmla="*/ 134 w 401"/>
                <a:gd name="T51" fmla="*/ 9 h 401"/>
                <a:gd name="T52" fmla="*/ 148 w 401"/>
                <a:gd name="T53" fmla="*/ 35 h 401"/>
                <a:gd name="T54" fmla="*/ 200 w 401"/>
                <a:gd name="T55" fmla="*/ 27 h 401"/>
                <a:gd name="T56" fmla="*/ 200 w 401"/>
                <a:gd name="T57" fmla="*/ 72 h 401"/>
                <a:gd name="T58" fmla="*/ 78 w 401"/>
                <a:gd name="T59" fmla="*/ 163 h 401"/>
                <a:gd name="T60" fmla="*/ 163 w 401"/>
                <a:gd name="T61" fmla="*/ 322 h 401"/>
                <a:gd name="T62" fmla="*/ 163 w 401"/>
                <a:gd name="T63" fmla="*/ 322 h 401"/>
                <a:gd name="T64" fmla="*/ 200 w 401"/>
                <a:gd name="T65" fmla="*/ 328 h 401"/>
                <a:gd name="T66" fmla="*/ 200 w 401"/>
                <a:gd name="T67" fmla="*/ 373 h 401"/>
                <a:gd name="T68" fmla="*/ 181 w 401"/>
                <a:gd name="T69" fmla="*/ 372 h 401"/>
                <a:gd name="T70" fmla="*/ 173 w 401"/>
                <a:gd name="T71" fmla="*/ 401 h 401"/>
                <a:gd name="T72" fmla="*/ 112 w 401"/>
                <a:gd name="T73" fmla="*/ 382 h 401"/>
                <a:gd name="T74" fmla="*/ 121 w 401"/>
                <a:gd name="T75" fmla="*/ 354 h 401"/>
                <a:gd name="T76" fmla="*/ 65 w 401"/>
                <a:gd name="T77" fmla="*/ 308 h 401"/>
                <a:gd name="T78" fmla="*/ 39 w 401"/>
                <a:gd name="T79" fmla="*/ 322 h 401"/>
                <a:gd name="T80" fmla="*/ 9 w 401"/>
                <a:gd name="T81" fmla="*/ 267 h 401"/>
                <a:gd name="T82" fmla="*/ 36 w 401"/>
                <a:gd name="T83" fmla="*/ 252 h 401"/>
                <a:gd name="T84" fmla="*/ 29 w 401"/>
                <a:gd name="T85" fmla="*/ 181 h 401"/>
                <a:gd name="T86" fmla="*/ 0 w 401"/>
                <a:gd name="T87" fmla="*/ 172 h 401"/>
                <a:gd name="T88" fmla="*/ 18 w 401"/>
                <a:gd name="T89" fmla="*/ 112 h 401"/>
                <a:gd name="T90" fmla="*/ 47 w 401"/>
                <a:gd name="T91" fmla="*/ 120 h 401"/>
                <a:gd name="T92" fmla="*/ 93 w 401"/>
                <a:gd name="T93" fmla="*/ 6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1" h="401">
                  <a:moveTo>
                    <a:pt x="200" y="27"/>
                  </a:moveTo>
                  <a:cubicBezTo>
                    <a:pt x="207" y="27"/>
                    <a:pt x="213" y="28"/>
                    <a:pt x="220" y="2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302" y="58"/>
                    <a:pt x="321" y="74"/>
                    <a:pt x="336" y="92"/>
                  </a:cubicBezTo>
                  <a:cubicBezTo>
                    <a:pt x="362" y="78"/>
                    <a:pt x="362" y="78"/>
                    <a:pt x="362" y="78"/>
                  </a:cubicBezTo>
                  <a:cubicBezTo>
                    <a:pt x="392" y="134"/>
                    <a:pt x="392" y="134"/>
                    <a:pt x="392" y="134"/>
                  </a:cubicBezTo>
                  <a:cubicBezTo>
                    <a:pt x="365" y="148"/>
                    <a:pt x="365" y="148"/>
                    <a:pt x="365" y="148"/>
                  </a:cubicBezTo>
                  <a:cubicBezTo>
                    <a:pt x="373" y="171"/>
                    <a:pt x="375" y="195"/>
                    <a:pt x="372" y="219"/>
                  </a:cubicBezTo>
                  <a:cubicBezTo>
                    <a:pt x="401" y="228"/>
                    <a:pt x="401" y="228"/>
                    <a:pt x="401" y="228"/>
                  </a:cubicBezTo>
                  <a:cubicBezTo>
                    <a:pt x="383" y="289"/>
                    <a:pt x="383" y="289"/>
                    <a:pt x="383" y="289"/>
                  </a:cubicBezTo>
                  <a:cubicBezTo>
                    <a:pt x="354" y="280"/>
                    <a:pt x="354" y="280"/>
                    <a:pt x="354" y="280"/>
                  </a:cubicBezTo>
                  <a:cubicBezTo>
                    <a:pt x="343" y="302"/>
                    <a:pt x="327" y="321"/>
                    <a:pt x="308" y="335"/>
                  </a:cubicBezTo>
                  <a:cubicBezTo>
                    <a:pt x="323" y="362"/>
                    <a:pt x="323" y="362"/>
                    <a:pt x="323" y="362"/>
                  </a:cubicBezTo>
                  <a:cubicBezTo>
                    <a:pt x="267" y="392"/>
                    <a:pt x="267" y="392"/>
                    <a:pt x="267" y="392"/>
                  </a:cubicBezTo>
                  <a:cubicBezTo>
                    <a:pt x="253" y="365"/>
                    <a:pt x="253" y="365"/>
                    <a:pt x="253" y="365"/>
                  </a:cubicBezTo>
                  <a:cubicBezTo>
                    <a:pt x="236" y="370"/>
                    <a:pt x="218" y="373"/>
                    <a:pt x="200" y="373"/>
                  </a:cubicBezTo>
                  <a:cubicBezTo>
                    <a:pt x="200" y="328"/>
                    <a:pt x="200" y="328"/>
                    <a:pt x="200" y="328"/>
                  </a:cubicBezTo>
                  <a:cubicBezTo>
                    <a:pt x="255" y="328"/>
                    <a:pt x="306" y="292"/>
                    <a:pt x="323" y="237"/>
                  </a:cubicBezTo>
                  <a:cubicBezTo>
                    <a:pt x="343" y="170"/>
                    <a:pt x="305" y="98"/>
                    <a:pt x="238" y="78"/>
                  </a:cubicBezTo>
                  <a:cubicBezTo>
                    <a:pt x="225" y="74"/>
                    <a:pt x="213" y="72"/>
                    <a:pt x="200" y="72"/>
                  </a:cubicBezTo>
                  <a:lnTo>
                    <a:pt x="200" y="27"/>
                  </a:lnTo>
                  <a:close/>
                  <a:moveTo>
                    <a:pt x="93" y="65"/>
                  </a:moveTo>
                  <a:cubicBezTo>
                    <a:pt x="78" y="39"/>
                    <a:pt x="78" y="39"/>
                    <a:pt x="78" y="3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65" y="30"/>
                    <a:pt x="183" y="27"/>
                    <a:pt x="200" y="27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146" y="72"/>
                    <a:pt x="95" y="108"/>
                    <a:pt x="78" y="163"/>
                  </a:cubicBezTo>
                  <a:cubicBezTo>
                    <a:pt x="58" y="231"/>
                    <a:pt x="96" y="302"/>
                    <a:pt x="163" y="322"/>
                  </a:cubicBezTo>
                  <a:cubicBezTo>
                    <a:pt x="163" y="322"/>
                    <a:pt x="163" y="322"/>
                    <a:pt x="163" y="322"/>
                  </a:cubicBezTo>
                  <a:cubicBezTo>
                    <a:pt x="176" y="326"/>
                    <a:pt x="188" y="328"/>
                    <a:pt x="200" y="328"/>
                  </a:cubicBezTo>
                  <a:cubicBezTo>
                    <a:pt x="200" y="373"/>
                    <a:pt x="200" y="373"/>
                    <a:pt x="200" y="373"/>
                  </a:cubicBezTo>
                  <a:cubicBezTo>
                    <a:pt x="194" y="373"/>
                    <a:pt x="188" y="373"/>
                    <a:pt x="181" y="372"/>
                  </a:cubicBezTo>
                  <a:cubicBezTo>
                    <a:pt x="173" y="401"/>
                    <a:pt x="173" y="401"/>
                    <a:pt x="173" y="401"/>
                  </a:cubicBezTo>
                  <a:cubicBezTo>
                    <a:pt x="112" y="382"/>
                    <a:pt x="112" y="382"/>
                    <a:pt x="112" y="382"/>
                  </a:cubicBezTo>
                  <a:cubicBezTo>
                    <a:pt x="121" y="354"/>
                    <a:pt x="121" y="354"/>
                    <a:pt x="121" y="354"/>
                  </a:cubicBezTo>
                  <a:cubicBezTo>
                    <a:pt x="99" y="342"/>
                    <a:pt x="80" y="327"/>
                    <a:pt x="65" y="308"/>
                  </a:cubicBezTo>
                  <a:cubicBezTo>
                    <a:pt x="39" y="322"/>
                    <a:pt x="39" y="322"/>
                    <a:pt x="39" y="322"/>
                  </a:cubicBezTo>
                  <a:cubicBezTo>
                    <a:pt x="9" y="267"/>
                    <a:pt x="9" y="267"/>
                    <a:pt x="9" y="267"/>
                  </a:cubicBezTo>
                  <a:cubicBezTo>
                    <a:pt x="36" y="252"/>
                    <a:pt x="36" y="252"/>
                    <a:pt x="36" y="252"/>
                  </a:cubicBezTo>
                  <a:cubicBezTo>
                    <a:pt x="28" y="230"/>
                    <a:pt x="26" y="205"/>
                    <a:pt x="29" y="18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58" y="99"/>
                    <a:pt x="74" y="80"/>
                    <a:pt x="93" y="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18"/>
            <p:cNvSpPr>
              <a:spLocks noEditPoints="1"/>
            </p:cNvSpPr>
            <p:nvPr/>
          </p:nvSpPr>
          <p:spPr bwMode="auto">
            <a:xfrm>
              <a:off x="1652588" y="3573462"/>
              <a:ext cx="588963" cy="588963"/>
            </a:xfrm>
            <a:custGeom>
              <a:avLst/>
              <a:gdLst>
                <a:gd name="T0" fmla="*/ 242 w 275"/>
                <a:gd name="T1" fmla="*/ 193 h 275"/>
                <a:gd name="T2" fmla="*/ 257 w 275"/>
                <a:gd name="T3" fmla="*/ 206 h 275"/>
                <a:gd name="T4" fmla="*/ 225 w 275"/>
                <a:gd name="T5" fmla="*/ 245 h 275"/>
                <a:gd name="T6" fmla="*/ 209 w 275"/>
                <a:gd name="T7" fmla="*/ 231 h 275"/>
                <a:gd name="T8" fmla="*/ 172 w 275"/>
                <a:gd name="T9" fmla="*/ 251 h 275"/>
                <a:gd name="T10" fmla="*/ 174 w 275"/>
                <a:gd name="T11" fmla="*/ 271 h 275"/>
                <a:gd name="T12" fmla="*/ 137 w 275"/>
                <a:gd name="T13" fmla="*/ 274 h 275"/>
                <a:gd name="T14" fmla="*/ 137 w 275"/>
                <a:gd name="T15" fmla="*/ 217 h 275"/>
                <a:gd name="T16" fmla="*/ 198 w 275"/>
                <a:gd name="T17" fmla="*/ 189 h 275"/>
                <a:gd name="T18" fmla="*/ 188 w 275"/>
                <a:gd name="T19" fmla="*/ 77 h 275"/>
                <a:gd name="T20" fmla="*/ 188 w 275"/>
                <a:gd name="T21" fmla="*/ 77 h 275"/>
                <a:gd name="T22" fmla="*/ 160 w 275"/>
                <a:gd name="T23" fmla="*/ 62 h 275"/>
                <a:gd name="T24" fmla="*/ 137 w 275"/>
                <a:gd name="T25" fmla="*/ 59 h 275"/>
                <a:gd name="T26" fmla="*/ 137 w 275"/>
                <a:gd name="T27" fmla="*/ 2 h 275"/>
                <a:gd name="T28" fmla="*/ 151 w 275"/>
                <a:gd name="T29" fmla="*/ 0 h 275"/>
                <a:gd name="T30" fmla="*/ 152 w 275"/>
                <a:gd name="T31" fmla="*/ 21 h 275"/>
                <a:gd name="T32" fmla="*/ 192 w 275"/>
                <a:gd name="T33" fmla="*/ 33 h 275"/>
                <a:gd name="T34" fmla="*/ 205 w 275"/>
                <a:gd name="T35" fmla="*/ 18 h 275"/>
                <a:gd name="T36" fmla="*/ 244 w 275"/>
                <a:gd name="T37" fmla="*/ 50 h 275"/>
                <a:gd name="T38" fmla="*/ 231 w 275"/>
                <a:gd name="T39" fmla="*/ 66 h 275"/>
                <a:gd name="T40" fmla="*/ 250 w 275"/>
                <a:gd name="T41" fmla="*/ 103 h 275"/>
                <a:gd name="T42" fmla="*/ 270 w 275"/>
                <a:gd name="T43" fmla="*/ 101 h 275"/>
                <a:gd name="T44" fmla="*/ 275 w 275"/>
                <a:gd name="T45" fmla="*/ 151 h 275"/>
                <a:gd name="T46" fmla="*/ 254 w 275"/>
                <a:gd name="T47" fmla="*/ 153 h 275"/>
                <a:gd name="T48" fmla="*/ 242 w 275"/>
                <a:gd name="T49" fmla="*/ 193 h 275"/>
                <a:gd name="T50" fmla="*/ 137 w 275"/>
                <a:gd name="T51" fmla="*/ 274 h 275"/>
                <a:gd name="T52" fmla="*/ 124 w 275"/>
                <a:gd name="T53" fmla="*/ 275 h 275"/>
                <a:gd name="T54" fmla="*/ 122 w 275"/>
                <a:gd name="T55" fmla="*/ 255 h 275"/>
                <a:gd name="T56" fmla="*/ 82 w 275"/>
                <a:gd name="T57" fmla="*/ 242 h 275"/>
                <a:gd name="T58" fmla="*/ 69 w 275"/>
                <a:gd name="T59" fmla="*/ 258 h 275"/>
                <a:gd name="T60" fmla="*/ 30 w 275"/>
                <a:gd name="T61" fmla="*/ 226 h 275"/>
                <a:gd name="T62" fmla="*/ 44 w 275"/>
                <a:gd name="T63" fmla="*/ 210 h 275"/>
                <a:gd name="T64" fmla="*/ 24 w 275"/>
                <a:gd name="T65" fmla="*/ 173 h 275"/>
                <a:gd name="T66" fmla="*/ 4 w 275"/>
                <a:gd name="T67" fmla="*/ 175 h 275"/>
                <a:gd name="T68" fmla="*/ 0 w 275"/>
                <a:gd name="T69" fmla="*/ 124 h 275"/>
                <a:gd name="T70" fmla="*/ 20 w 275"/>
                <a:gd name="T71" fmla="*/ 123 h 275"/>
                <a:gd name="T72" fmla="*/ 33 w 275"/>
                <a:gd name="T73" fmla="*/ 83 h 275"/>
                <a:gd name="T74" fmla="*/ 17 w 275"/>
                <a:gd name="T75" fmla="*/ 70 h 275"/>
                <a:gd name="T76" fmla="*/ 49 w 275"/>
                <a:gd name="T77" fmla="*/ 31 h 275"/>
                <a:gd name="T78" fmla="*/ 65 w 275"/>
                <a:gd name="T79" fmla="*/ 44 h 275"/>
                <a:gd name="T80" fmla="*/ 102 w 275"/>
                <a:gd name="T81" fmla="*/ 25 h 275"/>
                <a:gd name="T82" fmla="*/ 100 w 275"/>
                <a:gd name="T83" fmla="*/ 5 h 275"/>
                <a:gd name="T84" fmla="*/ 137 w 275"/>
                <a:gd name="T85" fmla="*/ 2 h 275"/>
                <a:gd name="T86" fmla="*/ 137 w 275"/>
                <a:gd name="T87" fmla="*/ 59 h 275"/>
                <a:gd name="T88" fmla="*/ 77 w 275"/>
                <a:gd name="T89" fmla="*/ 87 h 275"/>
                <a:gd name="T90" fmla="*/ 86 w 275"/>
                <a:gd name="T91" fmla="*/ 198 h 275"/>
                <a:gd name="T92" fmla="*/ 114 w 275"/>
                <a:gd name="T93" fmla="*/ 214 h 275"/>
                <a:gd name="T94" fmla="*/ 137 w 275"/>
                <a:gd name="T95" fmla="*/ 217 h 275"/>
                <a:gd name="T96" fmla="*/ 137 w 275"/>
                <a:gd name="T97" fmla="*/ 274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5" h="275">
                  <a:moveTo>
                    <a:pt x="242" y="193"/>
                  </a:moveTo>
                  <a:cubicBezTo>
                    <a:pt x="257" y="206"/>
                    <a:pt x="257" y="206"/>
                    <a:pt x="257" y="206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09" y="231"/>
                    <a:pt x="209" y="231"/>
                    <a:pt x="209" y="231"/>
                  </a:cubicBezTo>
                  <a:cubicBezTo>
                    <a:pt x="198" y="240"/>
                    <a:pt x="186" y="246"/>
                    <a:pt x="172" y="251"/>
                  </a:cubicBezTo>
                  <a:cubicBezTo>
                    <a:pt x="174" y="271"/>
                    <a:pt x="174" y="271"/>
                    <a:pt x="174" y="271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60" y="217"/>
                    <a:pt x="182" y="207"/>
                    <a:pt x="198" y="189"/>
                  </a:cubicBezTo>
                  <a:cubicBezTo>
                    <a:pt x="226" y="155"/>
                    <a:pt x="221" y="105"/>
                    <a:pt x="188" y="77"/>
                  </a:cubicBezTo>
                  <a:cubicBezTo>
                    <a:pt x="188" y="77"/>
                    <a:pt x="188" y="77"/>
                    <a:pt x="188" y="77"/>
                  </a:cubicBezTo>
                  <a:cubicBezTo>
                    <a:pt x="180" y="70"/>
                    <a:pt x="170" y="65"/>
                    <a:pt x="160" y="62"/>
                  </a:cubicBezTo>
                  <a:cubicBezTo>
                    <a:pt x="153" y="60"/>
                    <a:pt x="145" y="59"/>
                    <a:pt x="137" y="59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66" y="23"/>
                    <a:pt x="180" y="27"/>
                    <a:pt x="192" y="33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9" y="77"/>
                    <a:pt x="246" y="89"/>
                    <a:pt x="250" y="103"/>
                  </a:cubicBezTo>
                  <a:cubicBezTo>
                    <a:pt x="270" y="101"/>
                    <a:pt x="270" y="101"/>
                    <a:pt x="270" y="101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54" y="153"/>
                    <a:pt x="254" y="153"/>
                    <a:pt x="254" y="153"/>
                  </a:cubicBezTo>
                  <a:cubicBezTo>
                    <a:pt x="252" y="167"/>
                    <a:pt x="248" y="180"/>
                    <a:pt x="242" y="193"/>
                  </a:cubicBezTo>
                  <a:close/>
                  <a:moveTo>
                    <a:pt x="137" y="274"/>
                  </a:moveTo>
                  <a:cubicBezTo>
                    <a:pt x="124" y="275"/>
                    <a:pt x="124" y="275"/>
                    <a:pt x="124" y="275"/>
                  </a:cubicBezTo>
                  <a:cubicBezTo>
                    <a:pt x="122" y="255"/>
                    <a:pt x="122" y="255"/>
                    <a:pt x="122" y="255"/>
                  </a:cubicBezTo>
                  <a:cubicBezTo>
                    <a:pt x="108" y="253"/>
                    <a:pt x="95" y="249"/>
                    <a:pt x="82" y="242"/>
                  </a:cubicBezTo>
                  <a:cubicBezTo>
                    <a:pt x="69" y="258"/>
                    <a:pt x="69" y="258"/>
                    <a:pt x="69" y="258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35" y="199"/>
                    <a:pt x="29" y="186"/>
                    <a:pt x="24" y="173"/>
                  </a:cubicBezTo>
                  <a:cubicBezTo>
                    <a:pt x="4" y="175"/>
                    <a:pt x="4" y="175"/>
                    <a:pt x="4" y="175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2" y="109"/>
                    <a:pt x="26" y="96"/>
                    <a:pt x="33" y="83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76" y="36"/>
                    <a:pt x="89" y="29"/>
                    <a:pt x="102" y="2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14" y="59"/>
                    <a:pt x="92" y="69"/>
                    <a:pt x="77" y="87"/>
                  </a:cubicBezTo>
                  <a:cubicBezTo>
                    <a:pt x="48" y="120"/>
                    <a:pt x="53" y="170"/>
                    <a:pt x="86" y="198"/>
                  </a:cubicBezTo>
                  <a:cubicBezTo>
                    <a:pt x="95" y="205"/>
                    <a:pt x="104" y="210"/>
                    <a:pt x="114" y="214"/>
                  </a:cubicBezTo>
                  <a:cubicBezTo>
                    <a:pt x="122" y="216"/>
                    <a:pt x="129" y="217"/>
                    <a:pt x="137" y="217"/>
                  </a:cubicBezTo>
                  <a:lnTo>
                    <a:pt x="137" y="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119"/>
            <p:cNvSpPr>
              <a:spLocks noChangeArrowheads="1"/>
            </p:cNvSpPr>
            <p:nvPr/>
          </p:nvSpPr>
          <p:spPr bwMode="auto">
            <a:xfrm>
              <a:off x="2851150" y="3830637"/>
              <a:ext cx="346075" cy="347663"/>
            </a:xfrm>
            <a:prstGeom prst="ellipse">
              <a:avLst/>
            </a:prstGeom>
            <a:solidFill>
              <a:srgbClr val="FFFFFF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20"/>
            <p:cNvSpPr>
              <a:spLocks noEditPoints="1"/>
            </p:cNvSpPr>
            <p:nvPr/>
          </p:nvSpPr>
          <p:spPr bwMode="auto">
            <a:xfrm>
              <a:off x="2832100" y="3811587"/>
              <a:ext cx="384175" cy="385763"/>
            </a:xfrm>
            <a:custGeom>
              <a:avLst/>
              <a:gdLst>
                <a:gd name="T0" fmla="*/ 89 w 179"/>
                <a:gd name="T1" fmla="*/ 17 h 180"/>
                <a:gd name="T2" fmla="*/ 162 w 179"/>
                <a:gd name="T3" fmla="*/ 90 h 180"/>
                <a:gd name="T4" fmla="*/ 89 w 179"/>
                <a:gd name="T5" fmla="*/ 163 h 180"/>
                <a:gd name="T6" fmla="*/ 89 w 179"/>
                <a:gd name="T7" fmla="*/ 180 h 180"/>
                <a:gd name="T8" fmla="*/ 179 w 179"/>
                <a:gd name="T9" fmla="*/ 90 h 180"/>
                <a:gd name="T10" fmla="*/ 89 w 179"/>
                <a:gd name="T11" fmla="*/ 0 h 180"/>
                <a:gd name="T12" fmla="*/ 89 w 179"/>
                <a:gd name="T13" fmla="*/ 17 h 180"/>
                <a:gd name="T14" fmla="*/ 89 w 179"/>
                <a:gd name="T15" fmla="*/ 17 h 180"/>
                <a:gd name="T16" fmla="*/ 89 w 179"/>
                <a:gd name="T17" fmla="*/ 17 h 180"/>
                <a:gd name="T18" fmla="*/ 89 w 179"/>
                <a:gd name="T19" fmla="*/ 0 h 180"/>
                <a:gd name="T20" fmla="*/ 89 w 179"/>
                <a:gd name="T21" fmla="*/ 0 h 180"/>
                <a:gd name="T22" fmla="*/ 0 w 179"/>
                <a:gd name="T23" fmla="*/ 90 h 180"/>
                <a:gd name="T24" fmla="*/ 89 w 179"/>
                <a:gd name="T25" fmla="*/ 180 h 180"/>
                <a:gd name="T26" fmla="*/ 89 w 179"/>
                <a:gd name="T27" fmla="*/ 180 h 180"/>
                <a:gd name="T28" fmla="*/ 89 w 179"/>
                <a:gd name="T29" fmla="*/ 163 h 180"/>
                <a:gd name="T30" fmla="*/ 89 w 179"/>
                <a:gd name="T31" fmla="*/ 163 h 180"/>
                <a:gd name="T32" fmla="*/ 16 w 179"/>
                <a:gd name="T33" fmla="*/ 90 h 180"/>
                <a:gd name="T34" fmla="*/ 89 w 179"/>
                <a:gd name="T35" fmla="*/ 1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180">
                  <a:moveTo>
                    <a:pt x="89" y="17"/>
                  </a:moveTo>
                  <a:cubicBezTo>
                    <a:pt x="130" y="17"/>
                    <a:pt x="162" y="49"/>
                    <a:pt x="162" y="90"/>
                  </a:cubicBezTo>
                  <a:cubicBezTo>
                    <a:pt x="162" y="130"/>
                    <a:pt x="130" y="163"/>
                    <a:pt x="89" y="163"/>
                  </a:cubicBezTo>
                  <a:cubicBezTo>
                    <a:pt x="89" y="180"/>
                    <a:pt x="89" y="180"/>
                    <a:pt x="89" y="180"/>
                  </a:cubicBezTo>
                  <a:cubicBezTo>
                    <a:pt x="139" y="180"/>
                    <a:pt x="179" y="139"/>
                    <a:pt x="179" y="90"/>
                  </a:cubicBezTo>
                  <a:cubicBezTo>
                    <a:pt x="179" y="40"/>
                    <a:pt x="139" y="0"/>
                    <a:pt x="89" y="0"/>
                  </a:cubicBezTo>
                  <a:lnTo>
                    <a:pt x="89" y="17"/>
                  </a:lnTo>
                  <a:close/>
                  <a:moveTo>
                    <a:pt x="89" y="17"/>
                  </a:moveTo>
                  <a:cubicBezTo>
                    <a:pt x="89" y="17"/>
                    <a:pt x="89" y="17"/>
                    <a:pt x="89" y="1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39"/>
                    <a:pt x="40" y="180"/>
                    <a:pt x="89" y="180"/>
                  </a:cubicBezTo>
                  <a:cubicBezTo>
                    <a:pt x="89" y="180"/>
                    <a:pt x="89" y="180"/>
                    <a:pt x="89" y="180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49" y="163"/>
                    <a:pt x="16" y="130"/>
                    <a:pt x="16" y="90"/>
                  </a:cubicBezTo>
                  <a:cubicBezTo>
                    <a:pt x="16" y="49"/>
                    <a:pt x="49" y="17"/>
                    <a:pt x="89" y="17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21"/>
            <p:cNvSpPr>
              <a:spLocks/>
            </p:cNvSpPr>
            <p:nvPr/>
          </p:nvSpPr>
          <p:spPr bwMode="auto">
            <a:xfrm>
              <a:off x="3014663" y="3890962"/>
              <a:ext cx="19050" cy="112713"/>
            </a:xfrm>
            <a:custGeom>
              <a:avLst/>
              <a:gdLst>
                <a:gd name="T0" fmla="*/ 4 w 9"/>
                <a:gd name="T1" fmla="*/ 0 h 53"/>
                <a:gd name="T2" fmla="*/ 4 w 9"/>
                <a:gd name="T3" fmla="*/ 0 h 53"/>
                <a:gd name="T4" fmla="*/ 9 w 9"/>
                <a:gd name="T5" fmla="*/ 4 h 53"/>
                <a:gd name="T6" fmla="*/ 9 w 9"/>
                <a:gd name="T7" fmla="*/ 49 h 53"/>
                <a:gd name="T8" fmla="*/ 4 w 9"/>
                <a:gd name="T9" fmla="*/ 53 h 53"/>
                <a:gd name="T10" fmla="*/ 4 w 9"/>
                <a:gd name="T11" fmla="*/ 53 h 53"/>
                <a:gd name="T12" fmla="*/ 0 w 9"/>
                <a:gd name="T13" fmla="*/ 49 h 53"/>
                <a:gd name="T14" fmla="*/ 0 w 9"/>
                <a:gd name="T15" fmla="*/ 4 h 53"/>
                <a:gd name="T16" fmla="*/ 4 w 9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3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3"/>
                    <a:pt x="0" y="51"/>
                    <a:pt x="0" y="4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22"/>
            <p:cNvSpPr>
              <a:spLocks/>
            </p:cNvSpPr>
            <p:nvPr/>
          </p:nvSpPr>
          <p:spPr bwMode="auto">
            <a:xfrm>
              <a:off x="2947988" y="3935412"/>
              <a:ext cx="79375" cy="73025"/>
            </a:xfrm>
            <a:custGeom>
              <a:avLst/>
              <a:gdLst>
                <a:gd name="T0" fmla="*/ 2 w 37"/>
                <a:gd name="T1" fmla="*/ 2 h 34"/>
                <a:gd name="T2" fmla="*/ 2 w 37"/>
                <a:gd name="T3" fmla="*/ 2 h 34"/>
                <a:gd name="T4" fmla="*/ 8 w 37"/>
                <a:gd name="T5" fmla="*/ 2 h 34"/>
                <a:gd name="T6" fmla="*/ 35 w 37"/>
                <a:gd name="T7" fmla="*/ 26 h 34"/>
                <a:gd name="T8" fmla="*/ 35 w 37"/>
                <a:gd name="T9" fmla="*/ 32 h 34"/>
                <a:gd name="T10" fmla="*/ 35 w 37"/>
                <a:gd name="T11" fmla="*/ 32 h 34"/>
                <a:gd name="T12" fmla="*/ 29 w 37"/>
                <a:gd name="T13" fmla="*/ 32 h 34"/>
                <a:gd name="T14" fmla="*/ 2 w 37"/>
                <a:gd name="T15" fmla="*/ 8 h 34"/>
                <a:gd name="T16" fmla="*/ 2 w 37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4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7" y="27"/>
                    <a:pt x="37" y="30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4" y="34"/>
                    <a:pt x="31" y="34"/>
                    <a:pt x="29" y="3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123"/>
            <p:cNvSpPr>
              <a:spLocks noChangeArrowheads="1"/>
            </p:cNvSpPr>
            <p:nvPr/>
          </p:nvSpPr>
          <p:spPr bwMode="auto">
            <a:xfrm>
              <a:off x="3014663" y="3860800"/>
              <a:ext cx="19050" cy="19050"/>
            </a:xfrm>
            <a:prstGeom prst="ellipse">
              <a:avLst/>
            </a:pr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124"/>
            <p:cNvSpPr>
              <a:spLocks noChangeArrowheads="1"/>
            </p:cNvSpPr>
            <p:nvPr/>
          </p:nvSpPr>
          <p:spPr bwMode="auto">
            <a:xfrm>
              <a:off x="3151188" y="3997325"/>
              <a:ext cx="22225" cy="19050"/>
            </a:xfrm>
            <a:prstGeom prst="ellipse">
              <a:avLst/>
            </a:pr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125"/>
            <p:cNvSpPr>
              <a:spLocks noChangeArrowheads="1"/>
            </p:cNvSpPr>
            <p:nvPr/>
          </p:nvSpPr>
          <p:spPr bwMode="auto">
            <a:xfrm>
              <a:off x="3014663" y="4137025"/>
              <a:ext cx="20638" cy="19050"/>
            </a:xfrm>
            <a:prstGeom prst="ellipse">
              <a:avLst/>
            </a:pr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126"/>
            <p:cNvSpPr>
              <a:spLocks noChangeArrowheads="1"/>
            </p:cNvSpPr>
            <p:nvPr/>
          </p:nvSpPr>
          <p:spPr bwMode="auto">
            <a:xfrm>
              <a:off x="2878138" y="4000500"/>
              <a:ext cx="19050" cy="19050"/>
            </a:xfrm>
            <a:prstGeom prst="ellipse">
              <a:avLst/>
            </a:pr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127"/>
            <p:cNvSpPr>
              <a:spLocks noChangeArrowheads="1"/>
            </p:cNvSpPr>
            <p:nvPr/>
          </p:nvSpPr>
          <p:spPr bwMode="auto">
            <a:xfrm>
              <a:off x="3001963" y="3979862"/>
              <a:ext cx="44450" cy="47625"/>
            </a:xfrm>
            <a:prstGeom prst="ellipse">
              <a:avLst/>
            </a:pr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28"/>
            <p:cNvSpPr>
              <a:spLocks/>
            </p:cNvSpPr>
            <p:nvPr/>
          </p:nvSpPr>
          <p:spPr bwMode="auto">
            <a:xfrm>
              <a:off x="2716213" y="2476500"/>
              <a:ext cx="576263" cy="400050"/>
            </a:xfrm>
            <a:custGeom>
              <a:avLst/>
              <a:gdLst>
                <a:gd name="T0" fmla="*/ 213 w 269"/>
                <a:gd name="T1" fmla="*/ 68 h 187"/>
                <a:gd name="T2" fmla="*/ 269 w 269"/>
                <a:gd name="T3" fmla="*/ 127 h 187"/>
                <a:gd name="T4" fmla="*/ 269 w 269"/>
                <a:gd name="T5" fmla="*/ 127 h 187"/>
                <a:gd name="T6" fmla="*/ 211 w 269"/>
                <a:gd name="T7" fmla="*/ 187 h 187"/>
                <a:gd name="T8" fmla="*/ 63 w 269"/>
                <a:gd name="T9" fmla="*/ 187 h 187"/>
                <a:gd name="T10" fmla="*/ 0 w 269"/>
                <a:gd name="T11" fmla="*/ 127 h 187"/>
                <a:gd name="T12" fmla="*/ 0 w 269"/>
                <a:gd name="T13" fmla="*/ 127 h 187"/>
                <a:gd name="T14" fmla="*/ 55 w 269"/>
                <a:gd name="T15" fmla="*/ 68 h 187"/>
                <a:gd name="T16" fmla="*/ 55 w 269"/>
                <a:gd name="T17" fmla="*/ 66 h 187"/>
                <a:gd name="T18" fmla="*/ 134 w 269"/>
                <a:gd name="T19" fmla="*/ 0 h 187"/>
                <a:gd name="T20" fmla="*/ 213 w 269"/>
                <a:gd name="T21" fmla="*/ 66 h 187"/>
                <a:gd name="T22" fmla="*/ 213 w 269"/>
                <a:gd name="T23" fmla="*/ 6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" h="187">
                  <a:moveTo>
                    <a:pt x="213" y="68"/>
                  </a:moveTo>
                  <a:cubicBezTo>
                    <a:pt x="245" y="75"/>
                    <a:pt x="269" y="99"/>
                    <a:pt x="269" y="127"/>
                  </a:cubicBezTo>
                  <a:cubicBezTo>
                    <a:pt x="269" y="127"/>
                    <a:pt x="269" y="127"/>
                    <a:pt x="269" y="127"/>
                  </a:cubicBezTo>
                  <a:cubicBezTo>
                    <a:pt x="269" y="157"/>
                    <a:pt x="244" y="187"/>
                    <a:pt x="211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27" y="187"/>
                    <a:pt x="0" y="158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99"/>
                    <a:pt x="23" y="75"/>
                    <a:pt x="55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5" y="30"/>
                    <a:pt x="91" y="0"/>
                    <a:pt x="134" y="0"/>
                  </a:cubicBezTo>
                  <a:cubicBezTo>
                    <a:pt x="178" y="0"/>
                    <a:pt x="213" y="30"/>
                    <a:pt x="213" y="66"/>
                  </a:cubicBezTo>
                  <a:cubicBezTo>
                    <a:pt x="213" y="67"/>
                    <a:pt x="213" y="68"/>
                    <a:pt x="213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29"/>
            <p:cNvSpPr>
              <a:spLocks/>
            </p:cNvSpPr>
            <p:nvPr/>
          </p:nvSpPr>
          <p:spPr bwMode="auto">
            <a:xfrm>
              <a:off x="2600325" y="2468562"/>
              <a:ext cx="403225" cy="279400"/>
            </a:xfrm>
            <a:custGeom>
              <a:avLst/>
              <a:gdLst>
                <a:gd name="T0" fmla="*/ 149 w 188"/>
                <a:gd name="T1" fmla="*/ 48 h 131"/>
                <a:gd name="T2" fmla="*/ 188 w 188"/>
                <a:gd name="T3" fmla="*/ 89 h 131"/>
                <a:gd name="T4" fmla="*/ 188 w 188"/>
                <a:gd name="T5" fmla="*/ 89 h 131"/>
                <a:gd name="T6" fmla="*/ 147 w 188"/>
                <a:gd name="T7" fmla="*/ 131 h 131"/>
                <a:gd name="T8" fmla="*/ 44 w 188"/>
                <a:gd name="T9" fmla="*/ 131 h 131"/>
                <a:gd name="T10" fmla="*/ 0 w 188"/>
                <a:gd name="T11" fmla="*/ 89 h 131"/>
                <a:gd name="T12" fmla="*/ 0 w 188"/>
                <a:gd name="T13" fmla="*/ 89 h 131"/>
                <a:gd name="T14" fmla="*/ 39 w 188"/>
                <a:gd name="T15" fmla="*/ 48 h 131"/>
                <a:gd name="T16" fmla="*/ 39 w 188"/>
                <a:gd name="T17" fmla="*/ 47 h 131"/>
                <a:gd name="T18" fmla="*/ 94 w 188"/>
                <a:gd name="T19" fmla="*/ 0 h 131"/>
                <a:gd name="T20" fmla="*/ 149 w 188"/>
                <a:gd name="T21" fmla="*/ 47 h 131"/>
                <a:gd name="T22" fmla="*/ 149 w 188"/>
                <a:gd name="T23" fmla="*/ 4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131">
                  <a:moveTo>
                    <a:pt x="149" y="48"/>
                  </a:moveTo>
                  <a:cubicBezTo>
                    <a:pt x="171" y="52"/>
                    <a:pt x="188" y="6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110"/>
                    <a:pt x="171" y="131"/>
                    <a:pt x="147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19" y="131"/>
                    <a:pt x="0" y="111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69"/>
                    <a:pt x="17" y="52"/>
                    <a:pt x="39" y="48"/>
                  </a:cubicBezTo>
                  <a:cubicBezTo>
                    <a:pt x="39" y="48"/>
                    <a:pt x="39" y="47"/>
                    <a:pt x="39" y="47"/>
                  </a:cubicBezTo>
                  <a:cubicBezTo>
                    <a:pt x="39" y="21"/>
                    <a:pt x="64" y="0"/>
                    <a:pt x="94" y="0"/>
                  </a:cubicBezTo>
                  <a:cubicBezTo>
                    <a:pt x="125" y="0"/>
                    <a:pt x="149" y="21"/>
                    <a:pt x="149" y="47"/>
                  </a:cubicBezTo>
                  <a:cubicBezTo>
                    <a:pt x="149" y="47"/>
                    <a:pt x="149" y="48"/>
                    <a:pt x="149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30"/>
            <p:cNvSpPr>
              <a:spLocks noEditPoints="1"/>
            </p:cNvSpPr>
            <p:nvPr/>
          </p:nvSpPr>
          <p:spPr bwMode="auto">
            <a:xfrm>
              <a:off x="1104900" y="3581400"/>
              <a:ext cx="384175" cy="384175"/>
            </a:xfrm>
            <a:custGeom>
              <a:avLst/>
              <a:gdLst>
                <a:gd name="T0" fmla="*/ 90 w 179"/>
                <a:gd name="T1" fmla="*/ 12 h 179"/>
                <a:gd name="T2" fmla="*/ 98 w 179"/>
                <a:gd name="T3" fmla="*/ 13 h 179"/>
                <a:gd name="T4" fmla="*/ 102 w 179"/>
                <a:gd name="T5" fmla="*/ 0 h 179"/>
                <a:gd name="T6" fmla="*/ 129 w 179"/>
                <a:gd name="T7" fmla="*/ 8 h 179"/>
                <a:gd name="T8" fmla="*/ 125 w 179"/>
                <a:gd name="T9" fmla="*/ 21 h 179"/>
                <a:gd name="T10" fmla="*/ 150 w 179"/>
                <a:gd name="T11" fmla="*/ 41 h 179"/>
                <a:gd name="T12" fmla="*/ 162 w 179"/>
                <a:gd name="T13" fmla="*/ 35 h 179"/>
                <a:gd name="T14" fmla="*/ 175 w 179"/>
                <a:gd name="T15" fmla="*/ 60 h 179"/>
                <a:gd name="T16" fmla="*/ 163 w 179"/>
                <a:gd name="T17" fmla="*/ 66 h 179"/>
                <a:gd name="T18" fmla="*/ 167 w 179"/>
                <a:gd name="T19" fmla="*/ 98 h 179"/>
                <a:gd name="T20" fmla="*/ 179 w 179"/>
                <a:gd name="T21" fmla="*/ 102 h 179"/>
                <a:gd name="T22" fmla="*/ 171 w 179"/>
                <a:gd name="T23" fmla="*/ 129 h 179"/>
                <a:gd name="T24" fmla="*/ 158 w 179"/>
                <a:gd name="T25" fmla="*/ 125 h 179"/>
                <a:gd name="T26" fmla="*/ 138 w 179"/>
                <a:gd name="T27" fmla="*/ 150 h 179"/>
                <a:gd name="T28" fmla="*/ 144 w 179"/>
                <a:gd name="T29" fmla="*/ 162 h 179"/>
                <a:gd name="T30" fmla="*/ 119 w 179"/>
                <a:gd name="T31" fmla="*/ 175 h 179"/>
                <a:gd name="T32" fmla="*/ 113 w 179"/>
                <a:gd name="T33" fmla="*/ 163 h 179"/>
                <a:gd name="T34" fmla="*/ 90 w 179"/>
                <a:gd name="T35" fmla="*/ 167 h 179"/>
                <a:gd name="T36" fmla="*/ 90 w 179"/>
                <a:gd name="T37" fmla="*/ 146 h 179"/>
                <a:gd name="T38" fmla="*/ 144 w 179"/>
                <a:gd name="T39" fmla="*/ 106 h 179"/>
                <a:gd name="T40" fmla="*/ 106 w 179"/>
                <a:gd name="T41" fmla="*/ 35 h 179"/>
                <a:gd name="T42" fmla="*/ 90 w 179"/>
                <a:gd name="T43" fmla="*/ 33 h 179"/>
                <a:gd name="T44" fmla="*/ 90 w 179"/>
                <a:gd name="T45" fmla="*/ 12 h 179"/>
                <a:gd name="T46" fmla="*/ 42 w 179"/>
                <a:gd name="T47" fmla="*/ 29 h 179"/>
                <a:gd name="T48" fmla="*/ 35 w 179"/>
                <a:gd name="T49" fmla="*/ 17 h 179"/>
                <a:gd name="T50" fmla="*/ 60 w 179"/>
                <a:gd name="T51" fmla="*/ 4 h 179"/>
                <a:gd name="T52" fmla="*/ 67 w 179"/>
                <a:gd name="T53" fmla="*/ 16 h 179"/>
                <a:gd name="T54" fmla="*/ 90 w 179"/>
                <a:gd name="T55" fmla="*/ 12 h 179"/>
                <a:gd name="T56" fmla="*/ 90 w 179"/>
                <a:gd name="T57" fmla="*/ 33 h 179"/>
                <a:gd name="T58" fmla="*/ 35 w 179"/>
                <a:gd name="T59" fmla="*/ 73 h 179"/>
                <a:gd name="T60" fmla="*/ 73 w 179"/>
                <a:gd name="T61" fmla="*/ 144 h 179"/>
                <a:gd name="T62" fmla="*/ 73 w 179"/>
                <a:gd name="T63" fmla="*/ 144 h 179"/>
                <a:gd name="T64" fmla="*/ 90 w 179"/>
                <a:gd name="T65" fmla="*/ 146 h 179"/>
                <a:gd name="T66" fmla="*/ 90 w 179"/>
                <a:gd name="T67" fmla="*/ 167 h 179"/>
                <a:gd name="T68" fmla="*/ 81 w 179"/>
                <a:gd name="T69" fmla="*/ 166 h 179"/>
                <a:gd name="T70" fmla="*/ 77 w 179"/>
                <a:gd name="T71" fmla="*/ 179 h 179"/>
                <a:gd name="T72" fmla="*/ 50 w 179"/>
                <a:gd name="T73" fmla="*/ 171 h 179"/>
                <a:gd name="T74" fmla="*/ 54 w 179"/>
                <a:gd name="T75" fmla="*/ 158 h 179"/>
                <a:gd name="T76" fmla="*/ 30 w 179"/>
                <a:gd name="T77" fmla="*/ 138 h 179"/>
                <a:gd name="T78" fmla="*/ 18 w 179"/>
                <a:gd name="T79" fmla="*/ 144 h 179"/>
                <a:gd name="T80" fmla="*/ 5 w 179"/>
                <a:gd name="T81" fmla="*/ 119 h 179"/>
                <a:gd name="T82" fmla="*/ 16 w 179"/>
                <a:gd name="T83" fmla="*/ 113 h 179"/>
                <a:gd name="T84" fmla="*/ 13 w 179"/>
                <a:gd name="T85" fmla="*/ 81 h 179"/>
                <a:gd name="T86" fmla="*/ 0 w 179"/>
                <a:gd name="T87" fmla="*/ 77 h 179"/>
                <a:gd name="T88" fmla="*/ 9 w 179"/>
                <a:gd name="T89" fmla="*/ 50 h 179"/>
                <a:gd name="T90" fmla="*/ 21 w 179"/>
                <a:gd name="T91" fmla="*/ 54 h 179"/>
                <a:gd name="T92" fmla="*/ 42 w 179"/>
                <a:gd name="T93" fmla="*/ 2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" h="179">
                  <a:moveTo>
                    <a:pt x="90" y="12"/>
                  </a:moveTo>
                  <a:cubicBezTo>
                    <a:pt x="93" y="12"/>
                    <a:pt x="96" y="13"/>
                    <a:pt x="98" y="13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35" y="26"/>
                    <a:pt x="144" y="33"/>
                    <a:pt x="150" y="41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7" y="76"/>
                    <a:pt x="168" y="87"/>
                    <a:pt x="167" y="98"/>
                  </a:cubicBezTo>
                  <a:cubicBezTo>
                    <a:pt x="179" y="102"/>
                    <a:pt x="179" y="102"/>
                    <a:pt x="179" y="102"/>
                  </a:cubicBezTo>
                  <a:cubicBezTo>
                    <a:pt x="171" y="129"/>
                    <a:pt x="171" y="129"/>
                    <a:pt x="171" y="129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53" y="135"/>
                    <a:pt x="146" y="143"/>
                    <a:pt x="138" y="150"/>
                  </a:cubicBezTo>
                  <a:cubicBezTo>
                    <a:pt x="144" y="162"/>
                    <a:pt x="144" y="162"/>
                    <a:pt x="144" y="162"/>
                  </a:cubicBezTo>
                  <a:cubicBezTo>
                    <a:pt x="119" y="175"/>
                    <a:pt x="119" y="175"/>
                    <a:pt x="119" y="175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5"/>
                    <a:pt x="98" y="167"/>
                    <a:pt x="90" y="167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114" y="146"/>
                    <a:pt x="137" y="131"/>
                    <a:pt x="144" y="106"/>
                  </a:cubicBezTo>
                  <a:cubicBezTo>
                    <a:pt x="154" y="76"/>
                    <a:pt x="137" y="44"/>
                    <a:pt x="106" y="35"/>
                  </a:cubicBezTo>
                  <a:cubicBezTo>
                    <a:pt x="101" y="33"/>
                    <a:pt x="95" y="33"/>
                    <a:pt x="90" y="33"/>
                  </a:cubicBezTo>
                  <a:lnTo>
                    <a:pt x="90" y="12"/>
                  </a:lnTo>
                  <a:close/>
                  <a:moveTo>
                    <a:pt x="42" y="29"/>
                  </a:moveTo>
                  <a:cubicBezTo>
                    <a:pt x="35" y="17"/>
                    <a:pt x="35" y="17"/>
                    <a:pt x="35" y="17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4" y="14"/>
                    <a:pt x="82" y="12"/>
                    <a:pt x="90" y="12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65" y="33"/>
                    <a:pt x="43" y="48"/>
                    <a:pt x="35" y="73"/>
                  </a:cubicBezTo>
                  <a:cubicBezTo>
                    <a:pt x="26" y="103"/>
                    <a:pt x="43" y="135"/>
                    <a:pt x="73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9" y="146"/>
                    <a:pt x="84" y="146"/>
                    <a:pt x="90" y="146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7" y="167"/>
                    <a:pt x="84" y="166"/>
                    <a:pt x="81" y="166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50" y="171"/>
                    <a:pt x="50" y="171"/>
                    <a:pt x="50" y="171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45" y="153"/>
                    <a:pt x="36" y="146"/>
                    <a:pt x="30" y="138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3" y="103"/>
                    <a:pt x="12" y="92"/>
                    <a:pt x="13" y="8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7" y="44"/>
                    <a:pt x="33" y="36"/>
                    <a:pt x="42" y="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31"/>
            <p:cNvSpPr>
              <a:spLocks/>
            </p:cNvSpPr>
            <p:nvPr/>
          </p:nvSpPr>
          <p:spPr bwMode="auto">
            <a:xfrm>
              <a:off x="2555875" y="3887787"/>
              <a:ext cx="55563" cy="26988"/>
            </a:xfrm>
            <a:custGeom>
              <a:avLst/>
              <a:gdLst>
                <a:gd name="T0" fmla="*/ 19 w 26"/>
                <a:gd name="T1" fmla="*/ 11 h 12"/>
                <a:gd name="T2" fmla="*/ 21 w 26"/>
                <a:gd name="T3" fmla="*/ 10 h 12"/>
                <a:gd name="T4" fmla="*/ 18 w 26"/>
                <a:gd name="T5" fmla="*/ 0 h 12"/>
                <a:gd name="T6" fmla="*/ 17 w 26"/>
                <a:gd name="T7" fmla="*/ 0 h 12"/>
                <a:gd name="T8" fmla="*/ 15 w 26"/>
                <a:gd name="T9" fmla="*/ 0 h 12"/>
                <a:gd name="T10" fmla="*/ 13 w 26"/>
                <a:gd name="T11" fmla="*/ 0 h 12"/>
                <a:gd name="T12" fmla="*/ 11 w 26"/>
                <a:gd name="T13" fmla="*/ 0 h 12"/>
                <a:gd name="T14" fmla="*/ 9 w 26"/>
                <a:gd name="T15" fmla="*/ 1 h 12"/>
                <a:gd name="T16" fmla="*/ 7 w 26"/>
                <a:gd name="T17" fmla="*/ 1 h 12"/>
                <a:gd name="T18" fmla="*/ 4 w 26"/>
                <a:gd name="T19" fmla="*/ 2 h 12"/>
                <a:gd name="T20" fmla="*/ 7 w 26"/>
                <a:gd name="T21" fmla="*/ 12 h 12"/>
                <a:gd name="T22" fmla="*/ 9 w 26"/>
                <a:gd name="T23" fmla="*/ 11 h 12"/>
                <a:gd name="T24" fmla="*/ 11 w 26"/>
                <a:gd name="T25" fmla="*/ 11 h 12"/>
                <a:gd name="T26" fmla="*/ 14 w 26"/>
                <a:gd name="T27" fmla="*/ 11 h 12"/>
                <a:gd name="T28" fmla="*/ 16 w 26"/>
                <a:gd name="T29" fmla="*/ 11 h 12"/>
                <a:gd name="T30" fmla="*/ 18 w 26"/>
                <a:gd name="T31" fmla="*/ 11 h 12"/>
                <a:gd name="T32" fmla="*/ 19 w 26"/>
                <a:gd name="T3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2">
                  <a:moveTo>
                    <a:pt x="19" y="11"/>
                  </a:moveTo>
                  <a:cubicBezTo>
                    <a:pt x="20" y="11"/>
                    <a:pt x="20" y="11"/>
                    <a:pt x="21" y="10"/>
                  </a:cubicBezTo>
                  <a:cubicBezTo>
                    <a:pt x="26" y="7"/>
                    <a:pt x="23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0" y="5"/>
                    <a:pt x="2" y="12"/>
                    <a:pt x="7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1"/>
                    <a:pt x="18" y="11"/>
                    <a:pt x="18" y="11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32"/>
            <p:cNvSpPr>
              <a:spLocks/>
            </p:cNvSpPr>
            <p:nvPr/>
          </p:nvSpPr>
          <p:spPr bwMode="auto">
            <a:xfrm>
              <a:off x="2693988" y="3856037"/>
              <a:ext cx="52388" cy="31750"/>
            </a:xfrm>
            <a:custGeom>
              <a:avLst/>
              <a:gdLst>
                <a:gd name="T0" fmla="*/ 20 w 25"/>
                <a:gd name="T1" fmla="*/ 11 h 15"/>
                <a:gd name="T2" fmla="*/ 18 w 25"/>
                <a:gd name="T3" fmla="*/ 0 h 15"/>
                <a:gd name="T4" fmla="*/ 16 w 25"/>
                <a:gd name="T5" fmla="*/ 0 h 15"/>
                <a:gd name="T6" fmla="*/ 15 w 25"/>
                <a:gd name="T7" fmla="*/ 1 h 15"/>
                <a:gd name="T8" fmla="*/ 12 w 25"/>
                <a:gd name="T9" fmla="*/ 2 h 15"/>
                <a:gd name="T10" fmla="*/ 9 w 25"/>
                <a:gd name="T11" fmla="*/ 3 h 15"/>
                <a:gd name="T12" fmla="*/ 7 w 25"/>
                <a:gd name="T13" fmla="*/ 4 h 15"/>
                <a:gd name="T14" fmla="*/ 6 w 25"/>
                <a:gd name="T15" fmla="*/ 4 h 15"/>
                <a:gd name="T16" fmla="*/ 7 w 25"/>
                <a:gd name="T17" fmla="*/ 14 h 15"/>
                <a:gd name="T18" fmla="*/ 9 w 25"/>
                <a:gd name="T19" fmla="*/ 14 h 15"/>
                <a:gd name="T20" fmla="*/ 10 w 25"/>
                <a:gd name="T21" fmla="*/ 14 h 15"/>
                <a:gd name="T22" fmla="*/ 13 w 25"/>
                <a:gd name="T23" fmla="*/ 13 h 15"/>
                <a:gd name="T24" fmla="*/ 16 w 25"/>
                <a:gd name="T25" fmla="*/ 12 h 15"/>
                <a:gd name="T26" fmla="*/ 18 w 25"/>
                <a:gd name="T27" fmla="*/ 11 h 15"/>
                <a:gd name="T28" fmla="*/ 20 w 25"/>
                <a:gd name="T2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15">
                  <a:moveTo>
                    <a:pt x="20" y="11"/>
                  </a:moveTo>
                  <a:cubicBezTo>
                    <a:pt x="25" y="9"/>
                    <a:pt x="24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0" y="6"/>
                    <a:pt x="1" y="14"/>
                    <a:pt x="7" y="14"/>
                  </a:cubicBezTo>
                  <a:cubicBezTo>
                    <a:pt x="8" y="15"/>
                    <a:pt x="8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1"/>
                    <a:pt x="18" y="11"/>
                    <a:pt x="18" y="11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33"/>
            <p:cNvSpPr>
              <a:spLocks/>
            </p:cNvSpPr>
            <p:nvPr/>
          </p:nvSpPr>
          <p:spPr bwMode="auto">
            <a:xfrm>
              <a:off x="2820988" y="3798887"/>
              <a:ext cx="57150" cy="36513"/>
            </a:xfrm>
            <a:custGeom>
              <a:avLst/>
              <a:gdLst>
                <a:gd name="T0" fmla="*/ 20 w 26"/>
                <a:gd name="T1" fmla="*/ 11 h 17"/>
                <a:gd name="T2" fmla="*/ 17 w 26"/>
                <a:gd name="T3" fmla="*/ 1 h 17"/>
                <a:gd name="T4" fmla="*/ 16 w 26"/>
                <a:gd name="T5" fmla="*/ 2 h 17"/>
                <a:gd name="T6" fmla="*/ 13 w 26"/>
                <a:gd name="T7" fmla="*/ 3 h 17"/>
                <a:gd name="T8" fmla="*/ 10 w 26"/>
                <a:gd name="T9" fmla="*/ 4 h 17"/>
                <a:gd name="T10" fmla="*/ 7 w 26"/>
                <a:gd name="T11" fmla="*/ 6 h 17"/>
                <a:gd name="T12" fmla="*/ 6 w 26"/>
                <a:gd name="T13" fmla="*/ 6 h 17"/>
                <a:gd name="T14" fmla="*/ 9 w 26"/>
                <a:gd name="T15" fmla="*/ 17 h 17"/>
                <a:gd name="T16" fmla="*/ 11 w 26"/>
                <a:gd name="T17" fmla="*/ 16 h 17"/>
                <a:gd name="T18" fmla="*/ 12 w 26"/>
                <a:gd name="T19" fmla="*/ 16 h 17"/>
                <a:gd name="T20" fmla="*/ 15 w 26"/>
                <a:gd name="T21" fmla="*/ 14 h 17"/>
                <a:gd name="T22" fmla="*/ 18 w 26"/>
                <a:gd name="T23" fmla="*/ 13 h 17"/>
                <a:gd name="T24" fmla="*/ 20 w 26"/>
                <a:gd name="T2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20" y="11"/>
                  </a:moveTo>
                  <a:cubicBezTo>
                    <a:pt x="26" y="8"/>
                    <a:pt x="23" y="0"/>
                    <a:pt x="17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9"/>
                    <a:pt x="3" y="17"/>
                    <a:pt x="9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34"/>
            <p:cNvSpPr>
              <a:spLocks/>
            </p:cNvSpPr>
            <p:nvPr/>
          </p:nvSpPr>
          <p:spPr bwMode="auto">
            <a:xfrm>
              <a:off x="2943225" y="3730625"/>
              <a:ext cx="57150" cy="39688"/>
            </a:xfrm>
            <a:custGeom>
              <a:avLst/>
              <a:gdLst>
                <a:gd name="T0" fmla="*/ 21 w 26"/>
                <a:gd name="T1" fmla="*/ 11 h 19"/>
                <a:gd name="T2" fmla="*/ 17 w 26"/>
                <a:gd name="T3" fmla="*/ 1 h 19"/>
                <a:gd name="T4" fmla="*/ 15 w 26"/>
                <a:gd name="T5" fmla="*/ 1 h 19"/>
                <a:gd name="T6" fmla="*/ 13 w 26"/>
                <a:gd name="T7" fmla="*/ 3 h 19"/>
                <a:gd name="T8" fmla="*/ 10 w 26"/>
                <a:gd name="T9" fmla="*/ 5 h 19"/>
                <a:gd name="T10" fmla="*/ 7 w 26"/>
                <a:gd name="T11" fmla="*/ 7 h 19"/>
                <a:gd name="T12" fmla="*/ 6 w 26"/>
                <a:gd name="T13" fmla="*/ 7 h 19"/>
                <a:gd name="T14" fmla="*/ 10 w 26"/>
                <a:gd name="T15" fmla="*/ 17 h 19"/>
                <a:gd name="T16" fmla="*/ 11 w 26"/>
                <a:gd name="T17" fmla="*/ 17 h 19"/>
                <a:gd name="T18" fmla="*/ 13 w 26"/>
                <a:gd name="T19" fmla="*/ 16 h 19"/>
                <a:gd name="T20" fmla="*/ 16 w 26"/>
                <a:gd name="T21" fmla="*/ 14 h 19"/>
                <a:gd name="T22" fmla="*/ 19 w 26"/>
                <a:gd name="T23" fmla="*/ 12 h 19"/>
                <a:gd name="T24" fmla="*/ 21 w 26"/>
                <a:gd name="T2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9">
                  <a:moveTo>
                    <a:pt x="21" y="11"/>
                  </a:moveTo>
                  <a:cubicBezTo>
                    <a:pt x="26" y="8"/>
                    <a:pt x="23" y="0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10"/>
                    <a:pt x="4" y="19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21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35"/>
            <p:cNvSpPr>
              <a:spLocks/>
            </p:cNvSpPr>
            <p:nvPr/>
          </p:nvSpPr>
          <p:spPr bwMode="auto">
            <a:xfrm>
              <a:off x="3062288" y="3648075"/>
              <a:ext cx="49213" cy="42863"/>
            </a:xfrm>
            <a:custGeom>
              <a:avLst/>
              <a:gdLst>
                <a:gd name="T0" fmla="*/ 20 w 23"/>
                <a:gd name="T1" fmla="*/ 11 h 20"/>
                <a:gd name="T2" fmla="*/ 22 w 23"/>
                <a:gd name="T3" fmla="*/ 5 h 20"/>
                <a:gd name="T4" fmla="*/ 14 w 23"/>
                <a:gd name="T5" fmla="*/ 3 h 20"/>
                <a:gd name="T6" fmla="*/ 11 w 23"/>
                <a:gd name="T7" fmla="*/ 5 h 20"/>
                <a:gd name="T8" fmla="*/ 8 w 23"/>
                <a:gd name="T9" fmla="*/ 7 h 20"/>
                <a:gd name="T10" fmla="*/ 5 w 23"/>
                <a:gd name="T11" fmla="*/ 9 h 20"/>
                <a:gd name="T12" fmla="*/ 9 w 23"/>
                <a:gd name="T13" fmla="*/ 19 h 20"/>
                <a:gd name="T14" fmla="*/ 11 w 23"/>
                <a:gd name="T15" fmla="*/ 18 h 20"/>
                <a:gd name="T16" fmla="*/ 14 w 23"/>
                <a:gd name="T17" fmla="*/ 16 h 20"/>
                <a:gd name="T18" fmla="*/ 17 w 23"/>
                <a:gd name="T19" fmla="*/ 14 h 20"/>
                <a:gd name="T20" fmla="*/ 20 w 23"/>
                <a:gd name="T2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0">
                  <a:moveTo>
                    <a:pt x="20" y="11"/>
                  </a:moveTo>
                  <a:cubicBezTo>
                    <a:pt x="22" y="10"/>
                    <a:pt x="23" y="8"/>
                    <a:pt x="22" y="5"/>
                  </a:cubicBezTo>
                  <a:cubicBezTo>
                    <a:pt x="21" y="2"/>
                    <a:pt x="17" y="0"/>
                    <a:pt x="14" y="3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0" y="12"/>
                    <a:pt x="3" y="20"/>
                    <a:pt x="9" y="19"/>
                  </a:cubicBezTo>
                  <a:cubicBezTo>
                    <a:pt x="10" y="19"/>
                    <a:pt x="11" y="18"/>
                    <a:pt x="11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7" y="14"/>
                    <a:pt x="17" y="14"/>
                    <a:pt x="17" y="14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36"/>
            <p:cNvSpPr>
              <a:spLocks/>
            </p:cNvSpPr>
            <p:nvPr/>
          </p:nvSpPr>
          <p:spPr bwMode="auto">
            <a:xfrm>
              <a:off x="3173413" y="3559175"/>
              <a:ext cx="53975" cy="46038"/>
            </a:xfrm>
            <a:custGeom>
              <a:avLst/>
              <a:gdLst>
                <a:gd name="T0" fmla="*/ 20 w 25"/>
                <a:gd name="T1" fmla="*/ 12 h 22"/>
                <a:gd name="T2" fmla="*/ 14 w 25"/>
                <a:gd name="T3" fmla="*/ 3 h 22"/>
                <a:gd name="T4" fmla="*/ 13 w 25"/>
                <a:gd name="T5" fmla="*/ 4 h 22"/>
                <a:gd name="T6" fmla="*/ 12 w 25"/>
                <a:gd name="T7" fmla="*/ 5 h 22"/>
                <a:gd name="T8" fmla="*/ 8 w 25"/>
                <a:gd name="T9" fmla="*/ 8 h 22"/>
                <a:gd name="T10" fmla="*/ 5 w 25"/>
                <a:gd name="T11" fmla="*/ 10 h 22"/>
                <a:gd name="T12" fmla="*/ 4 w 25"/>
                <a:gd name="T13" fmla="*/ 11 h 22"/>
                <a:gd name="T14" fmla="*/ 10 w 25"/>
                <a:gd name="T15" fmla="*/ 20 h 22"/>
                <a:gd name="T16" fmla="*/ 11 w 25"/>
                <a:gd name="T17" fmla="*/ 19 h 22"/>
                <a:gd name="T18" fmla="*/ 12 w 25"/>
                <a:gd name="T19" fmla="*/ 19 h 22"/>
                <a:gd name="T20" fmla="*/ 15 w 25"/>
                <a:gd name="T21" fmla="*/ 16 h 22"/>
                <a:gd name="T22" fmla="*/ 19 w 25"/>
                <a:gd name="T23" fmla="*/ 13 h 22"/>
                <a:gd name="T24" fmla="*/ 20 w 25"/>
                <a:gd name="T25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2">
                  <a:moveTo>
                    <a:pt x="20" y="12"/>
                  </a:moveTo>
                  <a:cubicBezTo>
                    <a:pt x="25" y="8"/>
                    <a:pt x="20" y="0"/>
                    <a:pt x="14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5"/>
                    <a:pt x="4" y="22"/>
                    <a:pt x="10" y="20"/>
                  </a:cubicBezTo>
                  <a:cubicBezTo>
                    <a:pt x="10" y="20"/>
                    <a:pt x="11" y="20"/>
                    <a:pt x="1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9" y="13"/>
                    <a:pt x="19" y="13"/>
                    <a:pt x="19" y="13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137"/>
            <p:cNvSpPr>
              <a:spLocks/>
            </p:cNvSpPr>
            <p:nvPr/>
          </p:nvSpPr>
          <p:spPr bwMode="auto">
            <a:xfrm>
              <a:off x="3282950" y="3463925"/>
              <a:ext cx="46038" cy="47625"/>
            </a:xfrm>
            <a:custGeom>
              <a:avLst/>
              <a:gdLst>
                <a:gd name="T0" fmla="*/ 17 w 22"/>
                <a:gd name="T1" fmla="*/ 12 h 22"/>
                <a:gd name="T2" fmla="*/ 11 w 22"/>
                <a:gd name="T3" fmla="*/ 3 h 22"/>
                <a:gd name="T4" fmla="*/ 10 w 22"/>
                <a:gd name="T5" fmla="*/ 4 h 22"/>
                <a:gd name="T6" fmla="*/ 9 w 22"/>
                <a:gd name="T7" fmla="*/ 4 h 22"/>
                <a:gd name="T8" fmla="*/ 6 w 22"/>
                <a:gd name="T9" fmla="*/ 7 h 22"/>
                <a:gd name="T10" fmla="*/ 3 w 22"/>
                <a:gd name="T11" fmla="*/ 11 h 22"/>
                <a:gd name="T12" fmla="*/ 2 w 22"/>
                <a:gd name="T13" fmla="*/ 11 h 22"/>
                <a:gd name="T14" fmla="*/ 1 w 22"/>
                <a:gd name="T15" fmla="*/ 17 h 22"/>
                <a:gd name="T16" fmla="*/ 9 w 22"/>
                <a:gd name="T17" fmla="*/ 19 h 22"/>
                <a:gd name="T18" fmla="*/ 10 w 22"/>
                <a:gd name="T19" fmla="*/ 18 h 22"/>
                <a:gd name="T20" fmla="*/ 14 w 22"/>
                <a:gd name="T21" fmla="*/ 15 h 22"/>
                <a:gd name="T22" fmla="*/ 17 w 22"/>
                <a:gd name="T23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7" y="12"/>
                  </a:moveTo>
                  <a:cubicBezTo>
                    <a:pt x="22" y="7"/>
                    <a:pt x="16" y="0"/>
                    <a:pt x="11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21"/>
                    <a:pt x="7" y="22"/>
                    <a:pt x="9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7" y="12"/>
                    <a:pt x="17" y="12"/>
                    <a:pt x="17" y="12"/>
                  </a:cubicBez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38"/>
            <p:cNvSpPr>
              <a:spLocks/>
            </p:cNvSpPr>
            <p:nvPr/>
          </p:nvSpPr>
          <p:spPr bwMode="auto">
            <a:xfrm>
              <a:off x="3375025" y="3363912"/>
              <a:ext cx="44450" cy="49213"/>
            </a:xfrm>
            <a:custGeom>
              <a:avLst/>
              <a:gdLst>
                <a:gd name="T0" fmla="*/ 20 w 21"/>
                <a:gd name="T1" fmla="*/ 11 h 23"/>
                <a:gd name="T2" fmla="*/ 21 w 21"/>
                <a:gd name="T3" fmla="*/ 7 h 23"/>
                <a:gd name="T4" fmla="*/ 11 w 21"/>
                <a:gd name="T5" fmla="*/ 3 h 23"/>
                <a:gd name="T6" fmla="*/ 10 w 21"/>
                <a:gd name="T7" fmla="*/ 5 h 23"/>
                <a:gd name="T8" fmla="*/ 7 w 21"/>
                <a:gd name="T9" fmla="*/ 9 h 23"/>
                <a:gd name="T10" fmla="*/ 4 w 21"/>
                <a:gd name="T11" fmla="*/ 12 h 23"/>
                <a:gd name="T12" fmla="*/ 11 w 21"/>
                <a:gd name="T13" fmla="*/ 20 h 23"/>
                <a:gd name="T14" fmla="*/ 12 w 21"/>
                <a:gd name="T15" fmla="*/ 19 h 23"/>
                <a:gd name="T16" fmla="*/ 15 w 21"/>
                <a:gd name="T17" fmla="*/ 16 h 23"/>
                <a:gd name="T18" fmla="*/ 18 w 21"/>
                <a:gd name="T19" fmla="*/ 13 h 23"/>
                <a:gd name="T20" fmla="*/ 20 w 21"/>
                <a:gd name="T2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3">
                  <a:moveTo>
                    <a:pt x="20" y="11"/>
                  </a:moveTo>
                  <a:cubicBezTo>
                    <a:pt x="21" y="10"/>
                    <a:pt x="21" y="8"/>
                    <a:pt x="21" y="7"/>
                  </a:cubicBezTo>
                  <a:cubicBezTo>
                    <a:pt x="21" y="2"/>
                    <a:pt x="15" y="0"/>
                    <a:pt x="11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6"/>
                    <a:pt x="5" y="23"/>
                    <a:pt x="11" y="20"/>
                  </a:cubicBezTo>
                  <a:cubicBezTo>
                    <a:pt x="11" y="20"/>
                    <a:pt x="12" y="19"/>
                    <a:pt x="12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39"/>
            <p:cNvSpPr>
              <a:spLocks/>
            </p:cNvSpPr>
            <p:nvPr/>
          </p:nvSpPr>
          <p:spPr bwMode="auto">
            <a:xfrm>
              <a:off x="3463925" y="3252787"/>
              <a:ext cx="49213" cy="52388"/>
            </a:xfrm>
            <a:custGeom>
              <a:avLst/>
              <a:gdLst>
                <a:gd name="T0" fmla="*/ 19 w 23"/>
                <a:gd name="T1" fmla="*/ 12 h 25"/>
                <a:gd name="T2" fmla="*/ 12 w 23"/>
                <a:gd name="T3" fmla="*/ 4 h 25"/>
                <a:gd name="T4" fmla="*/ 11 w 23"/>
                <a:gd name="T5" fmla="*/ 5 h 25"/>
                <a:gd name="T6" fmla="*/ 9 w 23"/>
                <a:gd name="T7" fmla="*/ 8 h 25"/>
                <a:gd name="T8" fmla="*/ 6 w 23"/>
                <a:gd name="T9" fmla="*/ 11 h 25"/>
                <a:gd name="T10" fmla="*/ 4 w 23"/>
                <a:gd name="T11" fmla="*/ 14 h 25"/>
                <a:gd name="T12" fmla="*/ 11 w 23"/>
                <a:gd name="T13" fmla="*/ 22 h 25"/>
                <a:gd name="T14" fmla="*/ 13 w 23"/>
                <a:gd name="T15" fmla="*/ 20 h 25"/>
                <a:gd name="T16" fmla="*/ 15 w 23"/>
                <a:gd name="T17" fmla="*/ 18 h 25"/>
                <a:gd name="T18" fmla="*/ 17 w 23"/>
                <a:gd name="T19" fmla="*/ 14 h 25"/>
                <a:gd name="T20" fmla="*/ 19 w 23"/>
                <a:gd name="T2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5">
                  <a:moveTo>
                    <a:pt x="19" y="12"/>
                  </a:moveTo>
                  <a:cubicBezTo>
                    <a:pt x="23" y="7"/>
                    <a:pt x="17" y="0"/>
                    <a:pt x="12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0" y="19"/>
                    <a:pt x="6" y="25"/>
                    <a:pt x="11" y="22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4"/>
                    <a:pt x="17" y="14"/>
                    <a:pt x="17" y="14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40"/>
            <p:cNvSpPr>
              <a:spLocks/>
            </p:cNvSpPr>
            <p:nvPr/>
          </p:nvSpPr>
          <p:spPr bwMode="auto">
            <a:xfrm>
              <a:off x="3552825" y="3140075"/>
              <a:ext cx="38100" cy="47625"/>
            </a:xfrm>
            <a:custGeom>
              <a:avLst/>
              <a:gdLst>
                <a:gd name="T0" fmla="*/ 16 w 18"/>
                <a:gd name="T1" fmla="*/ 9 h 22"/>
                <a:gd name="T2" fmla="*/ 15 w 18"/>
                <a:gd name="T3" fmla="*/ 2 h 22"/>
                <a:gd name="T4" fmla="*/ 7 w 18"/>
                <a:gd name="T5" fmla="*/ 3 h 22"/>
                <a:gd name="T6" fmla="*/ 5 w 18"/>
                <a:gd name="T7" fmla="*/ 6 h 22"/>
                <a:gd name="T8" fmla="*/ 2 w 18"/>
                <a:gd name="T9" fmla="*/ 10 h 22"/>
                <a:gd name="T10" fmla="*/ 1 w 18"/>
                <a:gd name="T11" fmla="*/ 13 h 22"/>
                <a:gd name="T12" fmla="*/ 0 w 18"/>
                <a:gd name="T13" fmla="*/ 17 h 22"/>
                <a:gd name="T14" fmla="*/ 10 w 18"/>
                <a:gd name="T15" fmla="*/ 19 h 22"/>
                <a:gd name="T16" fmla="*/ 12 w 18"/>
                <a:gd name="T17" fmla="*/ 16 h 22"/>
                <a:gd name="T18" fmla="*/ 14 w 18"/>
                <a:gd name="T19" fmla="*/ 12 h 22"/>
                <a:gd name="T20" fmla="*/ 16 w 18"/>
                <a:gd name="T2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2">
                  <a:moveTo>
                    <a:pt x="16" y="9"/>
                  </a:moveTo>
                  <a:cubicBezTo>
                    <a:pt x="18" y="7"/>
                    <a:pt x="17" y="4"/>
                    <a:pt x="15" y="2"/>
                  </a:cubicBezTo>
                  <a:cubicBezTo>
                    <a:pt x="12" y="0"/>
                    <a:pt x="9" y="1"/>
                    <a:pt x="7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6"/>
                    <a:pt x="0" y="17"/>
                  </a:cubicBezTo>
                  <a:cubicBezTo>
                    <a:pt x="2" y="22"/>
                    <a:pt x="7" y="22"/>
                    <a:pt x="10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41"/>
            <p:cNvSpPr>
              <a:spLocks/>
            </p:cNvSpPr>
            <p:nvPr/>
          </p:nvSpPr>
          <p:spPr bwMode="auto">
            <a:xfrm>
              <a:off x="3621088" y="3014662"/>
              <a:ext cx="42863" cy="55563"/>
            </a:xfrm>
            <a:custGeom>
              <a:avLst/>
              <a:gdLst>
                <a:gd name="T0" fmla="*/ 17 w 20"/>
                <a:gd name="T1" fmla="*/ 11 h 26"/>
                <a:gd name="T2" fmla="*/ 9 w 20"/>
                <a:gd name="T3" fmla="*/ 5 h 26"/>
                <a:gd name="T4" fmla="*/ 7 w 20"/>
                <a:gd name="T5" fmla="*/ 6 h 26"/>
                <a:gd name="T6" fmla="*/ 6 w 20"/>
                <a:gd name="T7" fmla="*/ 9 h 26"/>
                <a:gd name="T8" fmla="*/ 4 w 20"/>
                <a:gd name="T9" fmla="*/ 13 h 26"/>
                <a:gd name="T10" fmla="*/ 2 w 20"/>
                <a:gd name="T11" fmla="*/ 16 h 26"/>
                <a:gd name="T12" fmla="*/ 10 w 20"/>
                <a:gd name="T13" fmla="*/ 23 h 26"/>
                <a:gd name="T14" fmla="*/ 12 w 20"/>
                <a:gd name="T15" fmla="*/ 21 h 26"/>
                <a:gd name="T16" fmla="*/ 13 w 20"/>
                <a:gd name="T17" fmla="*/ 18 h 26"/>
                <a:gd name="T18" fmla="*/ 16 w 20"/>
                <a:gd name="T19" fmla="*/ 14 h 26"/>
                <a:gd name="T20" fmla="*/ 17 w 20"/>
                <a:gd name="T2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6">
                  <a:moveTo>
                    <a:pt x="17" y="11"/>
                  </a:moveTo>
                  <a:cubicBezTo>
                    <a:pt x="20" y="6"/>
                    <a:pt x="13" y="0"/>
                    <a:pt x="9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21"/>
                    <a:pt x="6" y="26"/>
                    <a:pt x="10" y="23"/>
                  </a:cubicBezTo>
                  <a:cubicBezTo>
                    <a:pt x="11" y="22"/>
                    <a:pt x="12" y="22"/>
                    <a:pt x="12" y="21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6" y="14"/>
                    <a:pt x="16" y="14"/>
                    <a:pt x="16" y="14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42"/>
            <p:cNvSpPr>
              <a:spLocks/>
            </p:cNvSpPr>
            <p:nvPr/>
          </p:nvSpPr>
          <p:spPr bwMode="auto">
            <a:xfrm>
              <a:off x="3681413" y="2892425"/>
              <a:ext cx="38100" cy="50800"/>
            </a:xfrm>
            <a:custGeom>
              <a:avLst/>
              <a:gdLst>
                <a:gd name="T0" fmla="*/ 17 w 18"/>
                <a:gd name="T1" fmla="*/ 8 h 24"/>
                <a:gd name="T2" fmla="*/ 13 w 18"/>
                <a:gd name="T3" fmla="*/ 1 h 24"/>
                <a:gd name="T4" fmla="*/ 7 w 18"/>
                <a:gd name="T5" fmla="*/ 4 h 24"/>
                <a:gd name="T6" fmla="*/ 5 w 18"/>
                <a:gd name="T7" fmla="*/ 7 h 24"/>
                <a:gd name="T8" fmla="*/ 4 w 18"/>
                <a:gd name="T9" fmla="*/ 11 h 24"/>
                <a:gd name="T10" fmla="*/ 2 w 18"/>
                <a:gd name="T11" fmla="*/ 14 h 24"/>
                <a:gd name="T12" fmla="*/ 11 w 18"/>
                <a:gd name="T13" fmla="*/ 20 h 24"/>
                <a:gd name="T14" fmla="*/ 12 w 18"/>
                <a:gd name="T15" fmla="*/ 18 h 24"/>
                <a:gd name="T16" fmla="*/ 14 w 18"/>
                <a:gd name="T17" fmla="*/ 15 h 24"/>
                <a:gd name="T18" fmla="*/ 16 w 18"/>
                <a:gd name="T19" fmla="*/ 11 h 24"/>
                <a:gd name="T20" fmla="*/ 17 w 18"/>
                <a:gd name="T2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4">
                  <a:moveTo>
                    <a:pt x="17" y="8"/>
                  </a:moveTo>
                  <a:cubicBezTo>
                    <a:pt x="18" y="5"/>
                    <a:pt x="16" y="1"/>
                    <a:pt x="13" y="1"/>
                  </a:cubicBezTo>
                  <a:cubicBezTo>
                    <a:pt x="10" y="0"/>
                    <a:pt x="7" y="2"/>
                    <a:pt x="7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9"/>
                    <a:pt x="7" y="24"/>
                    <a:pt x="11" y="20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1"/>
                    <a:pt x="16" y="11"/>
                    <a:pt x="16" y="11"/>
                  </a:cubicBezTo>
                  <a:lnTo>
                    <a:pt x="17" y="8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43"/>
            <p:cNvSpPr>
              <a:spLocks/>
            </p:cNvSpPr>
            <p:nvPr/>
          </p:nvSpPr>
          <p:spPr bwMode="auto">
            <a:xfrm>
              <a:off x="3730625" y="2755900"/>
              <a:ext cx="36513" cy="57150"/>
            </a:xfrm>
            <a:custGeom>
              <a:avLst/>
              <a:gdLst>
                <a:gd name="T0" fmla="*/ 15 w 17"/>
                <a:gd name="T1" fmla="*/ 9 h 27"/>
                <a:gd name="T2" fmla="*/ 5 w 17"/>
                <a:gd name="T3" fmla="*/ 5 h 27"/>
                <a:gd name="T4" fmla="*/ 4 w 17"/>
                <a:gd name="T5" fmla="*/ 6 h 27"/>
                <a:gd name="T6" fmla="*/ 4 w 17"/>
                <a:gd name="T7" fmla="*/ 9 h 27"/>
                <a:gd name="T8" fmla="*/ 2 w 17"/>
                <a:gd name="T9" fmla="*/ 13 h 27"/>
                <a:gd name="T10" fmla="*/ 1 w 17"/>
                <a:gd name="T11" fmla="*/ 17 h 27"/>
                <a:gd name="T12" fmla="*/ 11 w 17"/>
                <a:gd name="T13" fmla="*/ 22 h 27"/>
                <a:gd name="T14" fmla="*/ 12 w 17"/>
                <a:gd name="T15" fmla="*/ 20 h 27"/>
                <a:gd name="T16" fmla="*/ 13 w 17"/>
                <a:gd name="T17" fmla="*/ 16 h 27"/>
                <a:gd name="T18" fmla="*/ 14 w 17"/>
                <a:gd name="T19" fmla="*/ 12 h 27"/>
                <a:gd name="T20" fmla="*/ 15 w 17"/>
                <a:gd name="T2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7">
                  <a:moveTo>
                    <a:pt x="15" y="9"/>
                  </a:moveTo>
                  <a:cubicBezTo>
                    <a:pt x="17" y="3"/>
                    <a:pt x="8" y="0"/>
                    <a:pt x="5" y="5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22"/>
                    <a:pt x="7" y="27"/>
                    <a:pt x="11" y="22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44"/>
            <p:cNvSpPr>
              <a:spLocks/>
            </p:cNvSpPr>
            <p:nvPr/>
          </p:nvSpPr>
          <p:spPr bwMode="auto">
            <a:xfrm>
              <a:off x="3762375" y="2617787"/>
              <a:ext cx="31750" cy="58738"/>
            </a:xfrm>
            <a:custGeom>
              <a:avLst/>
              <a:gdLst>
                <a:gd name="T0" fmla="*/ 14 w 15"/>
                <a:gd name="T1" fmla="*/ 9 h 27"/>
                <a:gd name="T2" fmla="*/ 4 w 15"/>
                <a:gd name="T3" fmla="*/ 5 h 27"/>
                <a:gd name="T4" fmla="*/ 3 w 15"/>
                <a:gd name="T5" fmla="*/ 7 h 27"/>
                <a:gd name="T6" fmla="*/ 3 w 15"/>
                <a:gd name="T7" fmla="*/ 8 h 27"/>
                <a:gd name="T8" fmla="*/ 2 w 15"/>
                <a:gd name="T9" fmla="*/ 13 h 27"/>
                <a:gd name="T10" fmla="*/ 1 w 15"/>
                <a:gd name="T11" fmla="*/ 18 h 27"/>
                <a:gd name="T12" fmla="*/ 12 w 15"/>
                <a:gd name="T13" fmla="*/ 21 h 27"/>
                <a:gd name="T14" fmla="*/ 12 w 15"/>
                <a:gd name="T15" fmla="*/ 20 h 27"/>
                <a:gd name="T16" fmla="*/ 13 w 15"/>
                <a:gd name="T17" fmla="*/ 15 h 27"/>
                <a:gd name="T18" fmla="*/ 14 w 15"/>
                <a:gd name="T19" fmla="*/ 10 h 27"/>
                <a:gd name="T20" fmla="*/ 14 w 15"/>
                <a:gd name="T2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7">
                  <a:moveTo>
                    <a:pt x="14" y="9"/>
                  </a:moveTo>
                  <a:cubicBezTo>
                    <a:pt x="15" y="3"/>
                    <a:pt x="8" y="0"/>
                    <a:pt x="4" y="5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4"/>
                    <a:pt x="9" y="27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0"/>
                    <a:pt x="14" y="10"/>
                    <a:pt x="14" y="10"/>
                  </a:cubicBezTo>
                  <a:lnTo>
                    <a:pt x="14" y="9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45"/>
            <p:cNvSpPr>
              <a:spLocks/>
            </p:cNvSpPr>
            <p:nvPr/>
          </p:nvSpPr>
          <p:spPr bwMode="auto">
            <a:xfrm>
              <a:off x="3695700" y="2439987"/>
              <a:ext cx="177800" cy="176213"/>
            </a:xfrm>
            <a:custGeom>
              <a:avLst/>
              <a:gdLst>
                <a:gd name="T0" fmla="*/ 0 w 112"/>
                <a:gd name="T1" fmla="*/ 96 h 111"/>
                <a:gd name="T2" fmla="*/ 69 w 112"/>
                <a:gd name="T3" fmla="*/ 0 h 111"/>
                <a:gd name="T4" fmla="*/ 112 w 112"/>
                <a:gd name="T5" fmla="*/ 111 h 111"/>
                <a:gd name="T6" fmla="*/ 0 w 112"/>
                <a:gd name="T7" fmla="*/ 9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11">
                  <a:moveTo>
                    <a:pt x="0" y="96"/>
                  </a:moveTo>
                  <a:lnTo>
                    <a:pt x="69" y="0"/>
                  </a:lnTo>
                  <a:lnTo>
                    <a:pt x="112" y="111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146"/>
            <p:cNvSpPr>
              <a:spLocks/>
            </p:cNvSpPr>
            <p:nvPr/>
          </p:nvSpPr>
          <p:spPr bwMode="auto">
            <a:xfrm>
              <a:off x="2438400" y="3830637"/>
              <a:ext cx="41275" cy="50800"/>
            </a:xfrm>
            <a:custGeom>
              <a:avLst/>
              <a:gdLst>
                <a:gd name="T0" fmla="*/ 10 w 19"/>
                <a:gd name="T1" fmla="*/ 5 h 24"/>
                <a:gd name="T2" fmla="*/ 0 w 19"/>
                <a:gd name="T3" fmla="*/ 8 h 24"/>
                <a:gd name="T4" fmla="*/ 1 w 19"/>
                <a:gd name="T5" fmla="*/ 10 h 24"/>
                <a:gd name="T6" fmla="*/ 2 w 19"/>
                <a:gd name="T7" fmla="*/ 11 h 24"/>
                <a:gd name="T8" fmla="*/ 2 w 19"/>
                <a:gd name="T9" fmla="*/ 13 h 24"/>
                <a:gd name="T10" fmla="*/ 3 w 19"/>
                <a:gd name="T11" fmla="*/ 14 h 24"/>
                <a:gd name="T12" fmla="*/ 4 w 19"/>
                <a:gd name="T13" fmla="*/ 16 h 24"/>
                <a:gd name="T14" fmla="*/ 5 w 19"/>
                <a:gd name="T15" fmla="*/ 17 h 24"/>
                <a:gd name="T16" fmla="*/ 6 w 19"/>
                <a:gd name="T17" fmla="*/ 18 h 24"/>
                <a:gd name="T18" fmla="*/ 8 w 19"/>
                <a:gd name="T19" fmla="*/ 20 h 24"/>
                <a:gd name="T20" fmla="*/ 8 w 19"/>
                <a:gd name="T21" fmla="*/ 20 h 24"/>
                <a:gd name="T22" fmla="*/ 17 w 19"/>
                <a:gd name="T23" fmla="*/ 14 h 24"/>
                <a:gd name="T24" fmla="*/ 16 w 19"/>
                <a:gd name="T25" fmla="*/ 13 h 24"/>
                <a:gd name="T26" fmla="*/ 16 w 19"/>
                <a:gd name="T27" fmla="*/ 12 h 24"/>
                <a:gd name="T28" fmla="*/ 15 w 19"/>
                <a:gd name="T29" fmla="*/ 11 h 24"/>
                <a:gd name="T30" fmla="*/ 14 w 19"/>
                <a:gd name="T31" fmla="*/ 10 h 24"/>
                <a:gd name="T32" fmla="*/ 13 w 19"/>
                <a:gd name="T33" fmla="*/ 9 h 24"/>
                <a:gd name="T34" fmla="*/ 12 w 19"/>
                <a:gd name="T35" fmla="*/ 8 h 24"/>
                <a:gd name="T36" fmla="*/ 12 w 19"/>
                <a:gd name="T37" fmla="*/ 7 h 24"/>
                <a:gd name="T38" fmla="*/ 11 w 19"/>
                <a:gd name="T39" fmla="*/ 6 h 24"/>
                <a:gd name="T40" fmla="*/ 10 w 19"/>
                <a:gd name="T4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10" y="5"/>
                  </a:moveTo>
                  <a:cubicBezTo>
                    <a:pt x="8" y="0"/>
                    <a:pt x="0" y="2"/>
                    <a:pt x="0" y="8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2" y="24"/>
                    <a:pt x="19" y="20"/>
                    <a:pt x="17" y="14"/>
                  </a:cubicBezTo>
                  <a:cubicBezTo>
                    <a:pt x="17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147"/>
            <p:cNvSpPr>
              <a:spLocks/>
            </p:cNvSpPr>
            <p:nvPr/>
          </p:nvSpPr>
          <p:spPr bwMode="auto">
            <a:xfrm>
              <a:off x="2573338" y="3825875"/>
              <a:ext cx="53975" cy="30163"/>
            </a:xfrm>
            <a:custGeom>
              <a:avLst/>
              <a:gdLst>
                <a:gd name="T0" fmla="*/ 19 w 25"/>
                <a:gd name="T1" fmla="*/ 11 h 14"/>
                <a:gd name="T2" fmla="*/ 18 w 25"/>
                <a:gd name="T3" fmla="*/ 0 h 14"/>
                <a:gd name="T4" fmla="*/ 17 w 25"/>
                <a:gd name="T5" fmla="*/ 0 h 14"/>
                <a:gd name="T6" fmla="*/ 14 w 25"/>
                <a:gd name="T7" fmla="*/ 1 h 14"/>
                <a:gd name="T8" fmla="*/ 12 w 25"/>
                <a:gd name="T9" fmla="*/ 2 h 14"/>
                <a:gd name="T10" fmla="*/ 9 w 25"/>
                <a:gd name="T11" fmla="*/ 2 h 14"/>
                <a:gd name="T12" fmla="*/ 7 w 25"/>
                <a:gd name="T13" fmla="*/ 3 h 14"/>
                <a:gd name="T14" fmla="*/ 6 w 25"/>
                <a:gd name="T15" fmla="*/ 3 h 14"/>
                <a:gd name="T16" fmla="*/ 7 w 25"/>
                <a:gd name="T17" fmla="*/ 14 h 14"/>
                <a:gd name="T18" fmla="*/ 9 w 25"/>
                <a:gd name="T19" fmla="*/ 14 h 14"/>
                <a:gd name="T20" fmla="*/ 9 w 25"/>
                <a:gd name="T21" fmla="*/ 14 h 14"/>
                <a:gd name="T22" fmla="*/ 12 w 25"/>
                <a:gd name="T23" fmla="*/ 13 h 14"/>
                <a:gd name="T24" fmla="*/ 14 w 25"/>
                <a:gd name="T25" fmla="*/ 12 h 14"/>
                <a:gd name="T26" fmla="*/ 17 w 25"/>
                <a:gd name="T27" fmla="*/ 12 h 14"/>
                <a:gd name="T28" fmla="*/ 19 w 25"/>
                <a:gd name="T2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14">
                  <a:moveTo>
                    <a:pt x="19" y="11"/>
                  </a:moveTo>
                  <a:cubicBezTo>
                    <a:pt x="25" y="9"/>
                    <a:pt x="25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4"/>
                    <a:pt x="1" y="13"/>
                    <a:pt x="7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148"/>
            <p:cNvSpPr>
              <a:spLocks/>
            </p:cNvSpPr>
            <p:nvPr/>
          </p:nvSpPr>
          <p:spPr bwMode="auto">
            <a:xfrm>
              <a:off x="2703513" y="3770312"/>
              <a:ext cx="55563" cy="38100"/>
            </a:xfrm>
            <a:custGeom>
              <a:avLst/>
              <a:gdLst>
                <a:gd name="T0" fmla="*/ 20 w 26"/>
                <a:gd name="T1" fmla="*/ 12 h 18"/>
                <a:gd name="T2" fmla="*/ 16 w 26"/>
                <a:gd name="T3" fmla="*/ 2 h 18"/>
                <a:gd name="T4" fmla="*/ 15 w 26"/>
                <a:gd name="T5" fmla="*/ 2 h 18"/>
                <a:gd name="T6" fmla="*/ 13 w 26"/>
                <a:gd name="T7" fmla="*/ 3 h 18"/>
                <a:gd name="T8" fmla="*/ 11 w 26"/>
                <a:gd name="T9" fmla="*/ 4 h 18"/>
                <a:gd name="T10" fmla="*/ 8 w 26"/>
                <a:gd name="T11" fmla="*/ 6 h 18"/>
                <a:gd name="T12" fmla="*/ 6 w 26"/>
                <a:gd name="T13" fmla="*/ 7 h 18"/>
                <a:gd name="T14" fmla="*/ 8 w 26"/>
                <a:gd name="T15" fmla="*/ 17 h 18"/>
                <a:gd name="T16" fmla="*/ 10 w 26"/>
                <a:gd name="T17" fmla="*/ 17 h 18"/>
                <a:gd name="T18" fmla="*/ 13 w 26"/>
                <a:gd name="T19" fmla="*/ 16 h 18"/>
                <a:gd name="T20" fmla="*/ 15 w 26"/>
                <a:gd name="T21" fmla="*/ 14 h 18"/>
                <a:gd name="T22" fmla="*/ 18 w 26"/>
                <a:gd name="T23" fmla="*/ 13 h 18"/>
                <a:gd name="T24" fmla="*/ 20 w 26"/>
                <a:gd name="T2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8">
                  <a:moveTo>
                    <a:pt x="20" y="12"/>
                  </a:moveTo>
                  <a:cubicBezTo>
                    <a:pt x="26" y="9"/>
                    <a:pt x="23" y="0"/>
                    <a:pt x="16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9"/>
                    <a:pt x="2" y="18"/>
                    <a:pt x="8" y="17"/>
                  </a:cubicBezTo>
                  <a:cubicBezTo>
                    <a:pt x="9" y="17"/>
                    <a:pt x="10" y="17"/>
                    <a:pt x="10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149"/>
            <p:cNvSpPr>
              <a:spLocks/>
            </p:cNvSpPr>
            <p:nvPr/>
          </p:nvSpPr>
          <p:spPr bwMode="auto">
            <a:xfrm>
              <a:off x="2825750" y="3702050"/>
              <a:ext cx="53975" cy="38100"/>
            </a:xfrm>
            <a:custGeom>
              <a:avLst/>
              <a:gdLst>
                <a:gd name="T0" fmla="*/ 20 w 25"/>
                <a:gd name="T1" fmla="*/ 10 h 18"/>
                <a:gd name="T2" fmla="*/ 17 w 25"/>
                <a:gd name="T3" fmla="*/ 0 h 18"/>
                <a:gd name="T4" fmla="*/ 14 w 25"/>
                <a:gd name="T5" fmla="*/ 1 h 18"/>
                <a:gd name="T6" fmla="*/ 13 w 25"/>
                <a:gd name="T7" fmla="*/ 2 h 18"/>
                <a:gd name="T8" fmla="*/ 10 w 25"/>
                <a:gd name="T9" fmla="*/ 4 h 18"/>
                <a:gd name="T10" fmla="*/ 7 w 25"/>
                <a:gd name="T11" fmla="*/ 6 h 18"/>
                <a:gd name="T12" fmla="*/ 5 w 25"/>
                <a:gd name="T13" fmla="*/ 7 h 18"/>
                <a:gd name="T14" fmla="*/ 9 w 25"/>
                <a:gd name="T15" fmla="*/ 17 h 18"/>
                <a:gd name="T16" fmla="*/ 11 w 25"/>
                <a:gd name="T17" fmla="*/ 16 h 18"/>
                <a:gd name="T18" fmla="*/ 13 w 25"/>
                <a:gd name="T19" fmla="*/ 15 h 18"/>
                <a:gd name="T20" fmla="*/ 16 w 25"/>
                <a:gd name="T21" fmla="*/ 13 h 18"/>
                <a:gd name="T22" fmla="*/ 19 w 25"/>
                <a:gd name="T23" fmla="*/ 11 h 18"/>
                <a:gd name="T24" fmla="*/ 20 w 25"/>
                <a:gd name="T2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0" y="10"/>
                  </a:moveTo>
                  <a:cubicBezTo>
                    <a:pt x="25" y="7"/>
                    <a:pt x="22" y="0"/>
                    <a:pt x="17" y="0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0" y="10"/>
                    <a:pt x="3" y="18"/>
                    <a:pt x="9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9" y="11"/>
                    <a:pt x="19" y="11"/>
                    <a:pt x="19" y="11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150"/>
            <p:cNvSpPr>
              <a:spLocks/>
            </p:cNvSpPr>
            <p:nvPr/>
          </p:nvSpPr>
          <p:spPr bwMode="auto">
            <a:xfrm>
              <a:off x="2940050" y="3614737"/>
              <a:ext cx="46038" cy="44450"/>
            </a:xfrm>
            <a:custGeom>
              <a:avLst/>
              <a:gdLst>
                <a:gd name="T0" fmla="*/ 20 w 22"/>
                <a:gd name="T1" fmla="*/ 12 h 21"/>
                <a:gd name="T2" fmla="*/ 22 w 22"/>
                <a:gd name="T3" fmla="*/ 6 h 21"/>
                <a:gd name="T4" fmla="*/ 13 w 22"/>
                <a:gd name="T5" fmla="*/ 3 h 21"/>
                <a:gd name="T6" fmla="*/ 12 w 22"/>
                <a:gd name="T7" fmla="*/ 4 h 21"/>
                <a:gd name="T8" fmla="*/ 9 w 22"/>
                <a:gd name="T9" fmla="*/ 6 h 21"/>
                <a:gd name="T10" fmla="*/ 6 w 22"/>
                <a:gd name="T11" fmla="*/ 9 h 21"/>
                <a:gd name="T12" fmla="*/ 5 w 22"/>
                <a:gd name="T13" fmla="*/ 10 h 21"/>
                <a:gd name="T14" fmla="*/ 10 w 22"/>
                <a:gd name="T15" fmla="*/ 19 h 21"/>
                <a:gd name="T16" fmla="*/ 11 w 22"/>
                <a:gd name="T17" fmla="*/ 18 h 21"/>
                <a:gd name="T18" fmla="*/ 13 w 22"/>
                <a:gd name="T19" fmla="*/ 17 h 21"/>
                <a:gd name="T20" fmla="*/ 16 w 22"/>
                <a:gd name="T21" fmla="*/ 15 h 21"/>
                <a:gd name="T22" fmla="*/ 19 w 22"/>
                <a:gd name="T23" fmla="*/ 12 h 21"/>
                <a:gd name="T24" fmla="*/ 20 w 22"/>
                <a:gd name="T25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1">
                  <a:moveTo>
                    <a:pt x="20" y="12"/>
                  </a:moveTo>
                  <a:cubicBezTo>
                    <a:pt x="22" y="10"/>
                    <a:pt x="22" y="8"/>
                    <a:pt x="22" y="6"/>
                  </a:cubicBezTo>
                  <a:cubicBezTo>
                    <a:pt x="21" y="2"/>
                    <a:pt x="16" y="0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14"/>
                    <a:pt x="4" y="21"/>
                    <a:pt x="10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151"/>
            <p:cNvSpPr>
              <a:spLocks/>
            </p:cNvSpPr>
            <p:nvPr/>
          </p:nvSpPr>
          <p:spPr bwMode="auto">
            <a:xfrm>
              <a:off x="3046413" y="3522662"/>
              <a:ext cx="49213" cy="44450"/>
            </a:xfrm>
            <a:custGeom>
              <a:avLst/>
              <a:gdLst>
                <a:gd name="T0" fmla="*/ 19 w 23"/>
                <a:gd name="T1" fmla="*/ 11 h 21"/>
                <a:gd name="T2" fmla="*/ 15 w 23"/>
                <a:gd name="T3" fmla="*/ 2 h 21"/>
                <a:gd name="T4" fmla="*/ 12 w 23"/>
                <a:gd name="T5" fmla="*/ 3 h 21"/>
                <a:gd name="T6" fmla="*/ 11 w 23"/>
                <a:gd name="T7" fmla="*/ 4 h 21"/>
                <a:gd name="T8" fmla="*/ 8 w 23"/>
                <a:gd name="T9" fmla="*/ 7 h 21"/>
                <a:gd name="T10" fmla="*/ 5 w 23"/>
                <a:gd name="T11" fmla="*/ 10 h 21"/>
                <a:gd name="T12" fmla="*/ 4 w 23"/>
                <a:gd name="T13" fmla="*/ 10 h 21"/>
                <a:gd name="T14" fmla="*/ 10 w 23"/>
                <a:gd name="T15" fmla="*/ 19 h 21"/>
                <a:gd name="T16" fmla="*/ 11 w 23"/>
                <a:gd name="T17" fmla="*/ 18 h 21"/>
                <a:gd name="T18" fmla="*/ 12 w 23"/>
                <a:gd name="T19" fmla="*/ 17 h 21"/>
                <a:gd name="T20" fmla="*/ 15 w 23"/>
                <a:gd name="T21" fmla="*/ 15 h 21"/>
                <a:gd name="T22" fmla="*/ 19 w 23"/>
                <a:gd name="T23" fmla="*/ 12 h 21"/>
                <a:gd name="T24" fmla="*/ 19 w 23"/>
                <a:gd name="T2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1">
                  <a:moveTo>
                    <a:pt x="19" y="11"/>
                  </a:moveTo>
                  <a:cubicBezTo>
                    <a:pt x="23" y="7"/>
                    <a:pt x="20" y="0"/>
                    <a:pt x="15" y="2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4"/>
                    <a:pt x="4" y="21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52"/>
            <p:cNvSpPr>
              <a:spLocks/>
            </p:cNvSpPr>
            <p:nvPr/>
          </p:nvSpPr>
          <p:spPr bwMode="auto">
            <a:xfrm>
              <a:off x="3144838" y="3419475"/>
              <a:ext cx="52388" cy="49213"/>
            </a:xfrm>
            <a:custGeom>
              <a:avLst/>
              <a:gdLst>
                <a:gd name="T0" fmla="*/ 19 w 24"/>
                <a:gd name="T1" fmla="*/ 12 h 23"/>
                <a:gd name="T2" fmla="*/ 13 w 24"/>
                <a:gd name="T3" fmla="*/ 3 h 23"/>
                <a:gd name="T4" fmla="*/ 11 w 24"/>
                <a:gd name="T5" fmla="*/ 4 h 23"/>
                <a:gd name="T6" fmla="*/ 9 w 24"/>
                <a:gd name="T7" fmla="*/ 6 h 23"/>
                <a:gd name="T8" fmla="*/ 6 w 24"/>
                <a:gd name="T9" fmla="*/ 10 h 23"/>
                <a:gd name="T10" fmla="*/ 4 w 24"/>
                <a:gd name="T11" fmla="*/ 12 h 23"/>
                <a:gd name="T12" fmla="*/ 10 w 24"/>
                <a:gd name="T13" fmla="*/ 21 h 23"/>
                <a:gd name="T14" fmla="*/ 12 w 24"/>
                <a:gd name="T15" fmla="*/ 20 h 23"/>
                <a:gd name="T16" fmla="*/ 15 w 24"/>
                <a:gd name="T17" fmla="*/ 17 h 23"/>
                <a:gd name="T18" fmla="*/ 17 w 24"/>
                <a:gd name="T19" fmla="*/ 14 h 23"/>
                <a:gd name="T20" fmla="*/ 19 w 24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9" y="12"/>
                  </a:moveTo>
                  <a:cubicBezTo>
                    <a:pt x="24" y="7"/>
                    <a:pt x="18" y="0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7"/>
                    <a:pt x="5" y="23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4"/>
                    <a:pt x="17" y="14"/>
                    <a:pt x="17" y="14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53"/>
            <p:cNvSpPr>
              <a:spLocks/>
            </p:cNvSpPr>
            <p:nvPr/>
          </p:nvSpPr>
          <p:spPr bwMode="auto">
            <a:xfrm>
              <a:off x="3236913" y="3316287"/>
              <a:ext cx="47625" cy="47625"/>
            </a:xfrm>
            <a:custGeom>
              <a:avLst/>
              <a:gdLst>
                <a:gd name="T0" fmla="*/ 19 w 22"/>
                <a:gd name="T1" fmla="*/ 9 h 22"/>
                <a:gd name="T2" fmla="*/ 14 w 22"/>
                <a:gd name="T3" fmla="*/ 0 h 22"/>
                <a:gd name="T4" fmla="*/ 10 w 22"/>
                <a:gd name="T5" fmla="*/ 2 h 22"/>
                <a:gd name="T6" fmla="*/ 8 w 22"/>
                <a:gd name="T7" fmla="*/ 5 h 22"/>
                <a:gd name="T8" fmla="*/ 6 w 22"/>
                <a:gd name="T9" fmla="*/ 8 h 22"/>
                <a:gd name="T10" fmla="*/ 4 w 22"/>
                <a:gd name="T11" fmla="*/ 11 h 22"/>
                <a:gd name="T12" fmla="*/ 11 w 22"/>
                <a:gd name="T13" fmla="*/ 19 h 22"/>
                <a:gd name="T14" fmla="*/ 12 w 22"/>
                <a:gd name="T15" fmla="*/ 18 h 22"/>
                <a:gd name="T16" fmla="*/ 14 w 22"/>
                <a:gd name="T17" fmla="*/ 15 h 22"/>
                <a:gd name="T18" fmla="*/ 17 w 22"/>
                <a:gd name="T19" fmla="*/ 12 h 22"/>
                <a:gd name="T20" fmla="*/ 19 w 22"/>
                <a:gd name="T2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2">
                  <a:moveTo>
                    <a:pt x="19" y="9"/>
                  </a:moveTo>
                  <a:cubicBezTo>
                    <a:pt x="22" y="5"/>
                    <a:pt x="19" y="0"/>
                    <a:pt x="14" y="0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6"/>
                    <a:pt x="6" y="22"/>
                    <a:pt x="11" y="19"/>
                  </a:cubicBezTo>
                  <a:cubicBezTo>
                    <a:pt x="11" y="18"/>
                    <a:pt x="12" y="18"/>
                    <a:pt x="12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54"/>
            <p:cNvSpPr>
              <a:spLocks/>
            </p:cNvSpPr>
            <p:nvPr/>
          </p:nvSpPr>
          <p:spPr bwMode="auto">
            <a:xfrm>
              <a:off x="3321050" y="3200400"/>
              <a:ext cx="42863" cy="49213"/>
            </a:xfrm>
            <a:custGeom>
              <a:avLst/>
              <a:gdLst>
                <a:gd name="T0" fmla="*/ 18 w 20"/>
                <a:gd name="T1" fmla="*/ 9 h 23"/>
                <a:gd name="T2" fmla="*/ 19 w 20"/>
                <a:gd name="T3" fmla="*/ 4 h 23"/>
                <a:gd name="T4" fmla="*/ 9 w 20"/>
                <a:gd name="T5" fmla="*/ 3 h 23"/>
                <a:gd name="T6" fmla="*/ 8 w 20"/>
                <a:gd name="T7" fmla="*/ 6 h 23"/>
                <a:gd name="T8" fmla="*/ 5 w 20"/>
                <a:gd name="T9" fmla="*/ 9 h 23"/>
                <a:gd name="T10" fmla="*/ 3 w 20"/>
                <a:gd name="T11" fmla="*/ 12 h 23"/>
                <a:gd name="T12" fmla="*/ 11 w 20"/>
                <a:gd name="T13" fmla="*/ 20 h 23"/>
                <a:gd name="T14" fmla="*/ 12 w 20"/>
                <a:gd name="T15" fmla="*/ 18 h 23"/>
                <a:gd name="T16" fmla="*/ 14 w 20"/>
                <a:gd name="T17" fmla="*/ 16 h 23"/>
                <a:gd name="T18" fmla="*/ 17 w 20"/>
                <a:gd name="T19" fmla="*/ 12 h 23"/>
                <a:gd name="T20" fmla="*/ 18 w 20"/>
                <a:gd name="T2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8" y="9"/>
                  </a:moveTo>
                  <a:cubicBezTo>
                    <a:pt x="20" y="8"/>
                    <a:pt x="20" y="6"/>
                    <a:pt x="19" y="4"/>
                  </a:cubicBezTo>
                  <a:cubicBezTo>
                    <a:pt x="17" y="0"/>
                    <a:pt x="12" y="0"/>
                    <a:pt x="9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7"/>
                    <a:pt x="6" y="23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8" y="9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55"/>
            <p:cNvSpPr>
              <a:spLocks/>
            </p:cNvSpPr>
            <p:nvPr/>
          </p:nvSpPr>
          <p:spPr bwMode="auto">
            <a:xfrm>
              <a:off x="3395663" y="3076575"/>
              <a:ext cx="42863" cy="53975"/>
            </a:xfrm>
            <a:custGeom>
              <a:avLst/>
              <a:gdLst>
                <a:gd name="T0" fmla="*/ 17 w 20"/>
                <a:gd name="T1" fmla="*/ 11 h 25"/>
                <a:gd name="T2" fmla="*/ 9 w 20"/>
                <a:gd name="T3" fmla="*/ 4 h 25"/>
                <a:gd name="T4" fmla="*/ 8 w 20"/>
                <a:gd name="T5" fmla="*/ 5 h 25"/>
                <a:gd name="T6" fmla="*/ 6 w 20"/>
                <a:gd name="T7" fmla="*/ 8 h 25"/>
                <a:gd name="T8" fmla="*/ 4 w 20"/>
                <a:gd name="T9" fmla="*/ 12 h 25"/>
                <a:gd name="T10" fmla="*/ 2 w 20"/>
                <a:gd name="T11" fmla="*/ 15 h 25"/>
                <a:gd name="T12" fmla="*/ 10 w 20"/>
                <a:gd name="T13" fmla="*/ 22 h 25"/>
                <a:gd name="T14" fmla="*/ 12 w 20"/>
                <a:gd name="T15" fmla="*/ 20 h 25"/>
                <a:gd name="T16" fmla="*/ 14 w 20"/>
                <a:gd name="T17" fmla="*/ 17 h 25"/>
                <a:gd name="T18" fmla="*/ 16 w 20"/>
                <a:gd name="T19" fmla="*/ 13 h 25"/>
                <a:gd name="T20" fmla="*/ 17 w 20"/>
                <a:gd name="T21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5">
                  <a:moveTo>
                    <a:pt x="17" y="11"/>
                  </a:moveTo>
                  <a:cubicBezTo>
                    <a:pt x="20" y="5"/>
                    <a:pt x="14" y="0"/>
                    <a:pt x="9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20"/>
                    <a:pt x="5" y="25"/>
                    <a:pt x="10" y="22"/>
                  </a:cubicBezTo>
                  <a:cubicBezTo>
                    <a:pt x="11" y="22"/>
                    <a:pt x="12" y="21"/>
                    <a:pt x="12" y="2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3"/>
                    <a:pt x="16" y="13"/>
                    <a:pt x="16" y="13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56"/>
            <p:cNvSpPr>
              <a:spLocks/>
            </p:cNvSpPr>
            <p:nvPr/>
          </p:nvSpPr>
          <p:spPr bwMode="auto">
            <a:xfrm>
              <a:off x="3460750" y="2949575"/>
              <a:ext cx="38100" cy="52388"/>
            </a:xfrm>
            <a:custGeom>
              <a:avLst/>
              <a:gdLst>
                <a:gd name="T0" fmla="*/ 16 w 18"/>
                <a:gd name="T1" fmla="*/ 10 h 24"/>
                <a:gd name="T2" fmla="*/ 7 w 18"/>
                <a:gd name="T3" fmla="*/ 4 h 24"/>
                <a:gd name="T4" fmla="*/ 6 w 18"/>
                <a:gd name="T5" fmla="*/ 6 h 24"/>
                <a:gd name="T6" fmla="*/ 4 w 18"/>
                <a:gd name="T7" fmla="*/ 9 h 24"/>
                <a:gd name="T8" fmla="*/ 3 w 18"/>
                <a:gd name="T9" fmla="*/ 13 h 24"/>
                <a:gd name="T10" fmla="*/ 1 w 18"/>
                <a:gd name="T11" fmla="*/ 16 h 24"/>
                <a:gd name="T12" fmla="*/ 3 w 18"/>
                <a:gd name="T13" fmla="*/ 22 h 24"/>
                <a:gd name="T14" fmla="*/ 11 w 18"/>
                <a:gd name="T15" fmla="*/ 20 h 24"/>
                <a:gd name="T16" fmla="*/ 13 w 18"/>
                <a:gd name="T17" fmla="*/ 17 h 24"/>
                <a:gd name="T18" fmla="*/ 14 w 18"/>
                <a:gd name="T19" fmla="*/ 13 h 24"/>
                <a:gd name="T20" fmla="*/ 16 w 18"/>
                <a:gd name="T2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4">
                  <a:moveTo>
                    <a:pt x="16" y="10"/>
                  </a:moveTo>
                  <a:cubicBezTo>
                    <a:pt x="18" y="5"/>
                    <a:pt x="11" y="0"/>
                    <a:pt x="7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8"/>
                    <a:pt x="1" y="21"/>
                    <a:pt x="3" y="22"/>
                  </a:cubicBezTo>
                  <a:cubicBezTo>
                    <a:pt x="6" y="24"/>
                    <a:pt x="10" y="23"/>
                    <a:pt x="11" y="20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3"/>
                    <a:pt x="14" y="13"/>
                    <a:pt x="14" y="13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57"/>
            <p:cNvSpPr>
              <a:spLocks/>
            </p:cNvSpPr>
            <p:nvPr/>
          </p:nvSpPr>
          <p:spPr bwMode="auto">
            <a:xfrm>
              <a:off x="3506788" y="2817812"/>
              <a:ext cx="36513" cy="57150"/>
            </a:xfrm>
            <a:custGeom>
              <a:avLst/>
              <a:gdLst>
                <a:gd name="T0" fmla="*/ 16 w 17"/>
                <a:gd name="T1" fmla="*/ 9 h 27"/>
                <a:gd name="T2" fmla="*/ 6 w 17"/>
                <a:gd name="T3" fmla="*/ 5 h 27"/>
                <a:gd name="T4" fmla="*/ 5 w 17"/>
                <a:gd name="T5" fmla="*/ 7 h 27"/>
                <a:gd name="T6" fmla="*/ 5 w 17"/>
                <a:gd name="T7" fmla="*/ 8 h 27"/>
                <a:gd name="T8" fmla="*/ 3 w 17"/>
                <a:gd name="T9" fmla="*/ 12 h 27"/>
                <a:gd name="T10" fmla="*/ 2 w 17"/>
                <a:gd name="T11" fmla="*/ 16 h 27"/>
                <a:gd name="T12" fmla="*/ 2 w 17"/>
                <a:gd name="T13" fmla="*/ 17 h 27"/>
                <a:gd name="T14" fmla="*/ 12 w 17"/>
                <a:gd name="T15" fmla="*/ 22 h 27"/>
                <a:gd name="T16" fmla="*/ 12 w 17"/>
                <a:gd name="T17" fmla="*/ 20 h 27"/>
                <a:gd name="T18" fmla="*/ 13 w 17"/>
                <a:gd name="T19" fmla="*/ 19 h 27"/>
                <a:gd name="T20" fmla="*/ 14 w 17"/>
                <a:gd name="T21" fmla="*/ 15 h 27"/>
                <a:gd name="T22" fmla="*/ 15 w 17"/>
                <a:gd name="T23" fmla="*/ 11 h 27"/>
                <a:gd name="T24" fmla="*/ 16 w 17"/>
                <a:gd name="T2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7">
                  <a:moveTo>
                    <a:pt x="16" y="9"/>
                  </a:moveTo>
                  <a:cubicBezTo>
                    <a:pt x="17" y="4"/>
                    <a:pt x="10" y="0"/>
                    <a:pt x="6" y="5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23"/>
                    <a:pt x="8" y="27"/>
                    <a:pt x="12" y="22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58"/>
            <p:cNvSpPr>
              <a:spLocks/>
            </p:cNvSpPr>
            <p:nvPr/>
          </p:nvSpPr>
          <p:spPr bwMode="auto">
            <a:xfrm>
              <a:off x="3541713" y="2679700"/>
              <a:ext cx="30163" cy="58738"/>
            </a:xfrm>
            <a:custGeom>
              <a:avLst/>
              <a:gdLst>
                <a:gd name="T0" fmla="*/ 13 w 14"/>
                <a:gd name="T1" fmla="*/ 9 h 27"/>
                <a:gd name="T2" fmla="*/ 3 w 14"/>
                <a:gd name="T3" fmla="*/ 5 h 27"/>
                <a:gd name="T4" fmla="*/ 2 w 14"/>
                <a:gd name="T5" fmla="*/ 7 h 27"/>
                <a:gd name="T6" fmla="*/ 2 w 14"/>
                <a:gd name="T7" fmla="*/ 8 h 27"/>
                <a:gd name="T8" fmla="*/ 1 w 14"/>
                <a:gd name="T9" fmla="*/ 12 h 27"/>
                <a:gd name="T10" fmla="*/ 1 w 14"/>
                <a:gd name="T11" fmla="*/ 16 h 27"/>
                <a:gd name="T12" fmla="*/ 0 w 14"/>
                <a:gd name="T13" fmla="*/ 18 h 27"/>
                <a:gd name="T14" fmla="*/ 11 w 14"/>
                <a:gd name="T15" fmla="*/ 21 h 27"/>
                <a:gd name="T16" fmla="*/ 11 w 14"/>
                <a:gd name="T17" fmla="*/ 19 h 27"/>
                <a:gd name="T18" fmla="*/ 12 w 14"/>
                <a:gd name="T19" fmla="*/ 18 h 27"/>
                <a:gd name="T20" fmla="*/ 12 w 14"/>
                <a:gd name="T21" fmla="*/ 14 h 27"/>
                <a:gd name="T22" fmla="*/ 13 w 14"/>
                <a:gd name="T23" fmla="*/ 10 h 27"/>
                <a:gd name="T24" fmla="*/ 13 w 14"/>
                <a:gd name="T2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7">
                  <a:moveTo>
                    <a:pt x="13" y="9"/>
                  </a:moveTo>
                  <a:cubicBezTo>
                    <a:pt x="14" y="3"/>
                    <a:pt x="6" y="0"/>
                    <a:pt x="3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4"/>
                    <a:pt x="7" y="27"/>
                    <a:pt x="11" y="21"/>
                  </a:cubicBezTo>
                  <a:cubicBezTo>
                    <a:pt x="11" y="21"/>
                    <a:pt x="11" y="20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0"/>
                    <a:pt x="13" y="10"/>
                    <a:pt x="13" y="10"/>
                  </a:cubicBezTo>
                  <a:lnTo>
                    <a:pt x="13" y="9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59"/>
            <p:cNvSpPr>
              <a:spLocks/>
            </p:cNvSpPr>
            <p:nvPr/>
          </p:nvSpPr>
          <p:spPr bwMode="auto">
            <a:xfrm>
              <a:off x="3552825" y="2541587"/>
              <a:ext cx="23813" cy="55563"/>
            </a:xfrm>
            <a:custGeom>
              <a:avLst/>
              <a:gdLst>
                <a:gd name="T0" fmla="*/ 11 w 11"/>
                <a:gd name="T1" fmla="*/ 7 h 26"/>
                <a:gd name="T2" fmla="*/ 0 w 11"/>
                <a:gd name="T3" fmla="*/ 5 h 26"/>
                <a:gd name="T4" fmla="*/ 0 w 11"/>
                <a:gd name="T5" fmla="*/ 8 h 26"/>
                <a:gd name="T6" fmla="*/ 0 w 11"/>
                <a:gd name="T7" fmla="*/ 10 h 26"/>
                <a:gd name="T8" fmla="*/ 0 w 11"/>
                <a:gd name="T9" fmla="*/ 14 h 26"/>
                <a:gd name="T10" fmla="*/ 0 w 11"/>
                <a:gd name="T11" fmla="*/ 18 h 26"/>
                <a:gd name="T12" fmla="*/ 0 w 11"/>
                <a:gd name="T13" fmla="*/ 18 h 26"/>
                <a:gd name="T14" fmla="*/ 1 w 11"/>
                <a:gd name="T15" fmla="*/ 22 h 26"/>
                <a:gd name="T16" fmla="*/ 11 w 11"/>
                <a:gd name="T17" fmla="*/ 18 h 26"/>
                <a:gd name="T18" fmla="*/ 11 w 11"/>
                <a:gd name="T19" fmla="*/ 17 h 26"/>
                <a:gd name="T20" fmla="*/ 11 w 11"/>
                <a:gd name="T21" fmla="*/ 13 h 26"/>
                <a:gd name="T22" fmla="*/ 11 w 11"/>
                <a:gd name="T23" fmla="*/ 9 h 26"/>
                <a:gd name="T24" fmla="*/ 11 w 11"/>
                <a:gd name="T25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6">
                  <a:moveTo>
                    <a:pt x="11" y="7"/>
                  </a:moveTo>
                  <a:cubicBezTo>
                    <a:pt x="11" y="2"/>
                    <a:pt x="3" y="0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1"/>
                    <a:pt x="1" y="22"/>
                  </a:cubicBezTo>
                  <a:cubicBezTo>
                    <a:pt x="5" y="26"/>
                    <a:pt x="11" y="23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60"/>
            <p:cNvSpPr>
              <a:spLocks/>
            </p:cNvSpPr>
            <p:nvPr/>
          </p:nvSpPr>
          <p:spPr bwMode="auto">
            <a:xfrm>
              <a:off x="3530600" y="2403475"/>
              <a:ext cx="30163" cy="49213"/>
            </a:xfrm>
            <a:custGeom>
              <a:avLst/>
              <a:gdLst>
                <a:gd name="T0" fmla="*/ 11 w 14"/>
                <a:gd name="T1" fmla="*/ 5 h 23"/>
                <a:gd name="T2" fmla="*/ 0 w 14"/>
                <a:gd name="T3" fmla="*/ 6 h 23"/>
                <a:gd name="T4" fmla="*/ 1 w 14"/>
                <a:gd name="T5" fmla="*/ 8 h 23"/>
                <a:gd name="T6" fmla="*/ 1 w 14"/>
                <a:gd name="T7" fmla="*/ 11 h 23"/>
                <a:gd name="T8" fmla="*/ 2 w 14"/>
                <a:gd name="T9" fmla="*/ 15 h 23"/>
                <a:gd name="T10" fmla="*/ 3 w 14"/>
                <a:gd name="T11" fmla="*/ 18 h 23"/>
                <a:gd name="T12" fmla="*/ 8 w 14"/>
                <a:gd name="T13" fmla="*/ 23 h 23"/>
                <a:gd name="T14" fmla="*/ 14 w 14"/>
                <a:gd name="T15" fmla="*/ 16 h 23"/>
                <a:gd name="T16" fmla="*/ 13 w 14"/>
                <a:gd name="T17" fmla="*/ 12 h 23"/>
                <a:gd name="T18" fmla="*/ 12 w 14"/>
                <a:gd name="T19" fmla="*/ 8 h 23"/>
                <a:gd name="T20" fmla="*/ 11 w 14"/>
                <a:gd name="T2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3">
                  <a:moveTo>
                    <a:pt x="11" y="5"/>
                  </a:moveTo>
                  <a:cubicBezTo>
                    <a:pt x="10" y="0"/>
                    <a:pt x="2" y="0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21"/>
                    <a:pt x="6" y="23"/>
                    <a:pt x="8" y="23"/>
                  </a:cubicBezTo>
                  <a:cubicBezTo>
                    <a:pt x="12" y="23"/>
                    <a:pt x="14" y="20"/>
                    <a:pt x="14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8"/>
                    <a:pt x="12" y="8"/>
                    <a:pt x="12" y="8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61"/>
            <p:cNvSpPr>
              <a:spLocks/>
            </p:cNvSpPr>
            <p:nvPr/>
          </p:nvSpPr>
          <p:spPr bwMode="auto">
            <a:xfrm>
              <a:off x="3432175" y="2205037"/>
              <a:ext cx="173038" cy="192088"/>
            </a:xfrm>
            <a:custGeom>
              <a:avLst/>
              <a:gdLst>
                <a:gd name="T0" fmla="*/ 0 w 109"/>
                <a:gd name="T1" fmla="*/ 121 h 121"/>
                <a:gd name="T2" fmla="*/ 16 w 109"/>
                <a:gd name="T3" fmla="*/ 0 h 121"/>
                <a:gd name="T4" fmla="*/ 109 w 109"/>
                <a:gd name="T5" fmla="*/ 78 h 121"/>
                <a:gd name="T6" fmla="*/ 0 w 109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1">
                  <a:moveTo>
                    <a:pt x="0" y="121"/>
                  </a:moveTo>
                  <a:lnTo>
                    <a:pt x="16" y="0"/>
                  </a:lnTo>
                  <a:lnTo>
                    <a:pt x="109" y="7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62"/>
            <p:cNvSpPr>
              <a:spLocks/>
            </p:cNvSpPr>
            <p:nvPr/>
          </p:nvSpPr>
          <p:spPr bwMode="auto">
            <a:xfrm>
              <a:off x="2436813" y="3835400"/>
              <a:ext cx="50800" cy="26988"/>
            </a:xfrm>
            <a:custGeom>
              <a:avLst/>
              <a:gdLst>
                <a:gd name="T0" fmla="*/ 8 w 24"/>
                <a:gd name="T1" fmla="*/ 0 h 13"/>
                <a:gd name="T2" fmla="*/ 4 w 24"/>
                <a:gd name="T3" fmla="*/ 1 h 13"/>
                <a:gd name="T4" fmla="*/ 5 w 24"/>
                <a:gd name="T5" fmla="*/ 11 h 13"/>
                <a:gd name="T6" fmla="*/ 7 w 24"/>
                <a:gd name="T7" fmla="*/ 11 h 13"/>
                <a:gd name="T8" fmla="*/ 9 w 24"/>
                <a:gd name="T9" fmla="*/ 12 h 13"/>
                <a:gd name="T10" fmla="*/ 11 w 24"/>
                <a:gd name="T11" fmla="*/ 12 h 13"/>
                <a:gd name="T12" fmla="*/ 13 w 24"/>
                <a:gd name="T13" fmla="*/ 13 h 13"/>
                <a:gd name="T14" fmla="*/ 15 w 24"/>
                <a:gd name="T15" fmla="*/ 13 h 13"/>
                <a:gd name="T16" fmla="*/ 16 w 24"/>
                <a:gd name="T17" fmla="*/ 13 h 13"/>
                <a:gd name="T18" fmla="*/ 21 w 24"/>
                <a:gd name="T19" fmla="*/ 11 h 13"/>
                <a:gd name="T20" fmla="*/ 18 w 24"/>
                <a:gd name="T21" fmla="*/ 2 h 13"/>
                <a:gd name="T22" fmla="*/ 17 w 24"/>
                <a:gd name="T23" fmla="*/ 2 h 13"/>
                <a:gd name="T24" fmla="*/ 15 w 24"/>
                <a:gd name="T25" fmla="*/ 2 h 13"/>
                <a:gd name="T26" fmla="*/ 14 w 24"/>
                <a:gd name="T27" fmla="*/ 1 h 13"/>
                <a:gd name="T28" fmla="*/ 12 w 24"/>
                <a:gd name="T29" fmla="*/ 1 h 13"/>
                <a:gd name="T30" fmla="*/ 10 w 24"/>
                <a:gd name="T31" fmla="*/ 1 h 13"/>
                <a:gd name="T32" fmla="*/ 8 w 24"/>
                <a:gd name="T3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3"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9"/>
                    <a:pt x="5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3"/>
                    <a:pt x="20" y="13"/>
                    <a:pt x="21" y="11"/>
                  </a:cubicBezTo>
                  <a:cubicBezTo>
                    <a:pt x="24" y="8"/>
                    <a:pt x="22" y="3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CAE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76501" y="1436291"/>
            <a:ext cx="5983569" cy="4083936"/>
            <a:chOff x="5571124" y="4947945"/>
            <a:chExt cx="5096877" cy="747154"/>
          </a:xfrm>
        </p:grpSpPr>
        <p:sp>
          <p:nvSpPr>
            <p:cNvPr id="81" name="Rectangle 80"/>
            <p:cNvSpPr/>
            <p:nvPr/>
          </p:nvSpPr>
          <p:spPr>
            <a:xfrm>
              <a:off x="5571124" y="4947945"/>
              <a:ext cx="5096877" cy="7123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686891" y="4968731"/>
              <a:ext cx="4868430" cy="726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tr-TR" sz="2800" b="1" dirty="0"/>
                <a:t>Kullandığımız programlama diline göre değişmekle beraber onlarca hatta yüzlerce fonksiyon bulunur. Ancak hepsini ezberlememize gerek yoktur. </a:t>
              </a:r>
              <a:r>
                <a:rPr lang="tr-TR" sz="2800" b="1" dirty="0" smtClean="0"/>
                <a:t>Çünkü </a:t>
              </a:r>
              <a:r>
                <a:rPr lang="tr-TR" sz="2800" b="1" dirty="0"/>
                <a:t>l</a:t>
              </a:r>
              <a:r>
                <a:rPr lang="en-US" sz="2800" b="1" dirty="0" err="1" smtClean="0"/>
                <a:t>azım</a:t>
              </a:r>
              <a:r>
                <a:rPr lang="en-US" sz="2800" b="1" dirty="0" smtClean="0"/>
                <a:t> </a:t>
              </a:r>
              <a:r>
                <a:rPr lang="en-US" sz="2800" b="1" dirty="0" err="1"/>
                <a:t>oldukça</a:t>
              </a:r>
              <a:r>
                <a:rPr lang="en-US" sz="2800" b="1" dirty="0"/>
                <a:t> </a:t>
              </a:r>
              <a:r>
                <a:rPr lang="en-US" sz="2800" b="1" dirty="0" err="1"/>
                <a:t>kullanırız</a:t>
              </a:r>
              <a:r>
                <a:rPr lang="en-US" sz="2800" b="1" dirty="0"/>
                <a:t>.</a:t>
              </a:r>
            </a:p>
          </p:txBody>
        </p:sp>
      </p:grpSp>
      <p:sp>
        <p:nvSpPr>
          <p:cNvPr id="82" name="TextBox 78"/>
          <p:cNvSpPr txBox="1"/>
          <p:nvPr/>
        </p:nvSpPr>
        <p:spPr>
          <a:xfrm>
            <a:off x="534036" y="334607"/>
            <a:ext cx="5722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>
                <a:ln w="31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NOT:</a:t>
            </a:r>
            <a:endParaRPr kumimoji="0" lang="en-US" sz="5400" b="1" i="0" u="none" strike="noStrike" kern="1200" cap="none" spc="0" normalizeH="0" baseline="0" noProof="0" dirty="0">
              <a:ln w="3175">
                <a:noFill/>
              </a:ln>
              <a:solidFill>
                <a:srgbClr val="FF0000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6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ontent Placeholder 2"/>
          <p:cNvSpPr txBox="1">
            <a:spLocks/>
          </p:cNvSpPr>
          <p:nvPr/>
        </p:nvSpPr>
        <p:spPr>
          <a:xfrm>
            <a:off x="4413226" y="2488346"/>
            <a:ext cx="4420252" cy="6823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tr-TR" sz="200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/>
            </a:r>
            <a:br>
              <a:rPr lang="tr-TR" sz="2000" dirty="0">
                <a:solidFill>
                  <a:schemeClr val="tx1"/>
                </a:solidFill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309" name="Title 13"/>
          <p:cNvSpPr txBox="1">
            <a:spLocks/>
          </p:cNvSpPr>
          <p:nvPr/>
        </p:nvSpPr>
        <p:spPr>
          <a:xfrm>
            <a:off x="633276" y="3170646"/>
            <a:ext cx="10933140" cy="28095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21D0C2"/>
                </a:solidFill>
                <a:effectLst/>
                <a:uLnTx/>
                <a:uFillTx/>
                <a:latin typeface="Lato Black" panose="020F0A02020204030203" pitchFamily="34" charset="0"/>
              </a:rPr>
              <a:t>1-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1D0C2"/>
                </a:solidFill>
                <a:effectLst/>
                <a:uLnTx/>
                <a:uFillTx/>
                <a:latin typeface="Lato Black" panose="020F0A02020204030203" pitchFamily="34" charset="0"/>
              </a:rPr>
              <a:t>MATEMATiKSEL</a:t>
            </a:r>
            <a:r>
              <a:rPr kumimoji="0" lang="tr-TR" sz="2000" b="1" i="0" u="none" strike="noStrike" kern="1200" cap="none" spc="0" normalizeH="0" noProof="0" dirty="0">
                <a:ln>
                  <a:noFill/>
                </a:ln>
                <a:solidFill>
                  <a:srgbClr val="21D0C2"/>
                </a:solidFill>
                <a:effectLst/>
                <a:uLnTx/>
                <a:uFillTx/>
                <a:latin typeface="Lato Black" panose="020F0A02020204030203" pitchFamily="34" charset="0"/>
              </a:rPr>
              <a:t> </a:t>
            </a:r>
            <a:r>
              <a:rPr kumimoji="0" lang="tr-T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21D0C2"/>
                </a:solidFill>
                <a:effectLst/>
                <a:uLnTx/>
                <a:uFillTx/>
                <a:latin typeface="Lato Black" panose="020F0A02020204030203" pitchFamily="34" charset="0"/>
              </a:rPr>
              <a:t>FONKSiYONLAR</a:t>
            </a:r>
            <a:r>
              <a:rPr kumimoji="0" lang="tr-TR" sz="2000" b="1" i="0" u="none" strike="noStrike" kern="1200" cap="none" spc="0" normalizeH="0" noProof="0" dirty="0" smtClean="0">
                <a:ln>
                  <a:noFill/>
                </a:ln>
                <a:solidFill>
                  <a:srgbClr val="21D0C2"/>
                </a:solidFill>
                <a:effectLst/>
                <a:uLnTx/>
                <a:uFillTx/>
                <a:latin typeface="Lato Black" panose="020F0A02020204030203" pitchFamily="34" charset="0"/>
              </a:rPr>
              <a:t>:</a:t>
            </a:r>
            <a:r>
              <a:rPr lang="tr-TR" sz="2000" b="1" dirty="0" smtClean="0">
                <a:solidFill>
                  <a:schemeClr val="tx1"/>
                </a:solidFill>
              </a:rPr>
              <a:t/>
            </a:r>
            <a:br>
              <a:rPr lang="tr-TR" sz="2000" b="1" dirty="0" smtClean="0">
                <a:solidFill>
                  <a:schemeClr val="tx1"/>
                </a:solidFill>
              </a:rPr>
            </a:br>
            <a:r>
              <a:rPr lang="tr-TR" sz="2000" b="1" dirty="0" smtClean="0">
                <a:solidFill>
                  <a:srgbClr val="FF0000"/>
                </a:solidFill>
              </a:rPr>
              <a:t>Ör</a:t>
            </a:r>
            <a:r>
              <a:rPr lang="tr-TR" sz="2000" b="1" dirty="0">
                <a:solidFill>
                  <a:srgbClr val="FF0000"/>
                </a:solidFill>
              </a:rPr>
              <a:t>: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>
                <a:solidFill>
                  <a:srgbClr val="0070C0"/>
                </a:solidFill>
              </a:rPr>
              <a:t>K</a:t>
            </a:r>
            <a:r>
              <a:rPr lang="tr-TR" sz="2000" b="1" dirty="0">
                <a:solidFill>
                  <a:srgbClr val="0070C0"/>
                </a:solidFill>
                <a:latin typeface="Lato Black" panose="020F0A02020204030203" pitchFamily="34" charset="0"/>
              </a:rPr>
              <a:t>arekök işlemi </a:t>
            </a:r>
            <a:r>
              <a:rPr lang="tr-TR" sz="2000" b="1" dirty="0">
                <a:solidFill>
                  <a:srgbClr val="0070C0"/>
                </a:solidFill>
                <a:latin typeface="Lato Black" panose="020F0A02020204030203" pitchFamily="34" charset="0"/>
                <a:sym typeface="Wingdings" pitchFamily="2" charset="2"/>
              </a:rPr>
              <a:t>  </a:t>
            </a:r>
            <a:r>
              <a:rPr kumimoji="0" lang="tr-TR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Black" panose="020F0A02020204030203" pitchFamily="34" charset="0"/>
              </a:rPr>
              <a:t>sqrt</a:t>
            </a:r>
            <a:r>
              <a:rPr kumimoji="0" lang="tr-T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Black" panose="020F0A02020204030203" pitchFamily="34" charset="0"/>
              </a:rPr>
              <a:t>(16)    </a:t>
            </a:r>
            <a:r>
              <a:rPr kumimoji="0" lang="tr-TR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 Black" panose="020F0A02020204030203" pitchFamily="34" charset="0"/>
              </a:rPr>
              <a:t>Çıktı:4</a:t>
            </a:r>
            <a:br>
              <a:rPr kumimoji="0" lang="tr-TR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 Black" panose="020F0A02020204030203" pitchFamily="34" charset="0"/>
              </a:rPr>
            </a:br>
            <a:endParaRPr kumimoji="0" lang="tr-TR" sz="20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ato Black" panose="020F0A02020204030203" pitchFamily="34" charset="0"/>
            </a:endParaRPr>
          </a:p>
          <a:p>
            <a:pPr>
              <a:defRPr/>
            </a:pPr>
            <a:r>
              <a:rPr lang="tr-TR" sz="2000" b="1" dirty="0" smtClean="0">
                <a:solidFill>
                  <a:srgbClr val="21D0C2"/>
                </a:solidFill>
                <a:latin typeface="Lato Black" panose="020F0A02020204030203" pitchFamily="34" charset="0"/>
              </a:rPr>
              <a:t>2- KARAKTER (STRING) FONKSİYONLARI: </a:t>
            </a:r>
            <a:r>
              <a:rPr lang="tr-TR" sz="2000" b="1" dirty="0" smtClean="0">
                <a:solidFill>
                  <a:schemeClr val="tx1"/>
                </a:solidFill>
              </a:rPr>
              <a:t>Dizi ve karakterlerle ilgili işlemler için kullanılır. </a:t>
            </a:r>
            <a:br>
              <a:rPr lang="tr-TR" sz="2000" b="1" dirty="0" smtClean="0">
                <a:solidFill>
                  <a:schemeClr val="tx1"/>
                </a:solidFill>
              </a:rPr>
            </a:br>
            <a:r>
              <a:rPr lang="tr-TR" sz="2000" b="1" dirty="0" smtClean="0">
                <a:solidFill>
                  <a:srgbClr val="FF0000"/>
                </a:solidFill>
                <a:latin typeface="Lato Black" panose="020F0A02020204030203" pitchFamily="34" charset="0"/>
              </a:rPr>
              <a:t>Ör: </a:t>
            </a:r>
            <a:r>
              <a:rPr lang="tr-TR" sz="2000" b="1" dirty="0" smtClean="0">
                <a:solidFill>
                  <a:srgbClr val="0070C0"/>
                </a:solidFill>
                <a:latin typeface="Lato Black" panose="020F0A02020204030203" pitchFamily="34" charset="0"/>
              </a:rPr>
              <a:t>Karakter sayma </a:t>
            </a:r>
            <a:r>
              <a:rPr lang="tr-TR" sz="2000" b="1" dirty="0" smtClean="0">
                <a:solidFill>
                  <a:srgbClr val="0070C0"/>
                </a:solidFill>
                <a:latin typeface="Lato Black" panose="020F0A02020204030203" pitchFamily="34" charset="0"/>
                <a:sym typeface="Wingdings" pitchFamily="2" charset="2"/>
              </a:rPr>
              <a:t> </a:t>
            </a:r>
            <a:r>
              <a:rPr lang="tr-TR" sz="2000" b="1" dirty="0" smtClean="0">
                <a:solidFill>
                  <a:srgbClr val="FF0000"/>
                </a:solidFill>
                <a:latin typeface="Lato Black" panose="020F0A02020204030203" pitchFamily="34" charset="0"/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  <a:latin typeface="Lato Black" panose="020F0A02020204030203" pitchFamily="34" charset="0"/>
              </a:rPr>
              <a:t>len</a:t>
            </a:r>
            <a:r>
              <a:rPr lang="tr-TR" sz="2000" b="1" dirty="0" smtClean="0">
                <a:solidFill>
                  <a:srgbClr val="FF0000"/>
                </a:solidFill>
                <a:latin typeface="Lato Black" panose="020F0A02020204030203" pitchFamily="34" charset="0"/>
              </a:rPr>
              <a:t>(‘Kodlama’)    </a:t>
            </a:r>
            <a:r>
              <a:rPr lang="tr-TR" sz="2000" b="1" dirty="0" smtClean="0">
                <a:solidFill>
                  <a:srgbClr val="0070C0"/>
                </a:solidFill>
                <a:latin typeface="Lato Black" panose="020F0A02020204030203" pitchFamily="34" charset="0"/>
              </a:rPr>
              <a:t>Çıktı:7</a:t>
            </a:r>
          </a:p>
          <a:p>
            <a:pPr>
              <a:defRPr/>
            </a:pPr>
            <a:endParaRPr lang="tr-TR" sz="2000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tr-TR" sz="2000" b="1" dirty="0" smtClean="0">
                <a:solidFill>
                  <a:srgbClr val="21D0C2"/>
                </a:solidFill>
                <a:latin typeface="Lato Black" panose="020F0A02020204030203" pitchFamily="34" charset="0"/>
              </a:rPr>
              <a:t>3- DÖNÜŞTÜRÜCÜ FONKSİYONLAR: </a:t>
            </a:r>
            <a:r>
              <a:rPr lang="tr-TR" sz="2000" b="1" dirty="0" smtClean="0">
                <a:solidFill>
                  <a:schemeClr val="tx1"/>
                </a:solidFill>
              </a:rPr>
              <a:t>Verileri birbirine dönüştürmek için kullanılır.</a:t>
            </a:r>
            <a:br>
              <a:rPr lang="tr-TR" sz="2000" b="1" dirty="0" smtClean="0">
                <a:solidFill>
                  <a:schemeClr val="tx1"/>
                </a:solidFill>
              </a:rPr>
            </a:br>
            <a:r>
              <a:rPr lang="tr-TR" sz="2000" b="1" dirty="0" smtClean="0">
                <a:solidFill>
                  <a:srgbClr val="FF0000"/>
                </a:solidFill>
                <a:latin typeface="Lato Black" panose="020F0A02020204030203" pitchFamily="34" charset="0"/>
              </a:rPr>
              <a:t>Ör: </a:t>
            </a:r>
            <a:r>
              <a:rPr lang="tr-TR" sz="2000" b="1" dirty="0" smtClean="0">
                <a:solidFill>
                  <a:srgbClr val="0070C0"/>
                </a:solidFill>
                <a:latin typeface="Lato Black" panose="020F0A02020204030203" pitchFamily="34" charset="0"/>
              </a:rPr>
              <a:t>Tam sayıya dönüşüm</a:t>
            </a:r>
            <a:r>
              <a:rPr lang="tr-TR" sz="2000" b="1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 </a:t>
            </a:r>
            <a:r>
              <a:rPr lang="tr-TR" sz="2000" b="1" dirty="0" smtClean="0">
                <a:solidFill>
                  <a:srgbClr val="0070C0"/>
                </a:solidFill>
                <a:latin typeface="Lato Black" panose="020F0A02020204030203" pitchFamily="34" charset="0"/>
                <a:sym typeface="Wingdings" pitchFamily="2" charset="2"/>
              </a:rPr>
              <a:t></a:t>
            </a:r>
            <a:r>
              <a:rPr lang="tr-TR" sz="2000" b="1" dirty="0" smtClean="0">
                <a:solidFill>
                  <a:schemeClr val="tx1"/>
                </a:solidFill>
                <a:latin typeface="Lato Black" panose="020F0A02020204030203" pitchFamily="34" charset="0"/>
                <a:sym typeface="Wingdings" pitchFamily="2" charset="2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Lato Black" panose="020F0A02020204030203" pitchFamily="34" charset="0"/>
              </a:rPr>
              <a:t>int(26.7)    </a:t>
            </a:r>
            <a:r>
              <a:rPr lang="tr-TR" sz="2000" b="1" dirty="0" smtClean="0">
                <a:solidFill>
                  <a:srgbClr val="0070C0"/>
                </a:solidFill>
                <a:latin typeface="Lato Black" panose="020F0A02020204030203" pitchFamily="34" charset="0"/>
              </a:rPr>
              <a:t>Çıktı:26</a:t>
            </a:r>
          </a:p>
          <a:p>
            <a:pPr>
              <a:defRPr/>
            </a:pPr>
            <a:endParaRPr lang="tr-TR" sz="2000" dirty="0" smtClean="0">
              <a:solidFill>
                <a:srgbClr val="21D0C2"/>
              </a:solidFill>
              <a:latin typeface="Lato Black" panose="020F0A02020204030203" pitchFamily="34" charset="0"/>
            </a:endParaRPr>
          </a:p>
          <a:p>
            <a:pPr>
              <a:defRPr/>
            </a:pPr>
            <a:r>
              <a:rPr lang="tr-TR" sz="2000" b="1" dirty="0" smtClean="0">
                <a:solidFill>
                  <a:srgbClr val="21D0C2"/>
                </a:solidFill>
                <a:latin typeface="Lato Black" panose="020F0A02020204030203" pitchFamily="34" charset="0"/>
              </a:rPr>
              <a:t>4- İSTATİSTİKSEL FONKSİYONLAR: </a:t>
            </a:r>
            <a:r>
              <a:rPr lang="tr-TR" sz="2000" b="1" dirty="0" smtClean="0">
                <a:solidFill>
                  <a:schemeClr val="tx1"/>
                </a:solidFill>
              </a:rPr>
              <a:t>Maksimum sayı, ortalama gibi işlemlerde kullanılır.</a:t>
            </a:r>
          </a:p>
          <a:p>
            <a:pPr>
              <a:defRPr/>
            </a:pPr>
            <a:r>
              <a:rPr lang="tr-TR" sz="2000" b="1" dirty="0" smtClean="0">
                <a:solidFill>
                  <a:srgbClr val="FF0000"/>
                </a:solidFill>
                <a:latin typeface="Lato Black" panose="020F0A02020204030203" pitchFamily="34" charset="0"/>
              </a:rPr>
              <a:t>Ör:  </a:t>
            </a:r>
            <a:r>
              <a:rPr lang="tr-TR" sz="2000" b="1" dirty="0" smtClean="0">
                <a:solidFill>
                  <a:srgbClr val="0070C0"/>
                </a:solidFill>
                <a:latin typeface="Lato Black" panose="020F0A02020204030203" pitchFamily="34" charset="0"/>
              </a:rPr>
              <a:t>En büyük sayıyı bulma </a:t>
            </a:r>
            <a:r>
              <a:rPr lang="tr-TR" sz="2000" b="1" dirty="0" smtClean="0">
                <a:solidFill>
                  <a:srgbClr val="0070C0"/>
                </a:solidFill>
                <a:latin typeface="Lato Black" panose="020F0A02020204030203" pitchFamily="34" charset="0"/>
                <a:sym typeface="Wingdings" pitchFamily="2" charset="2"/>
              </a:rPr>
              <a:t></a:t>
            </a:r>
            <a:r>
              <a:rPr lang="tr-TR" sz="2000" b="1" dirty="0" smtClean="0">
                <a:solidFill>
                  <a:srgbClr val="0070C0"/>
                </a:solidFill>
                <a:latin typeface="Lato Black" panose="020F0A02020204030203" pitchFamily="34" charset="0"/>
              </a:rPr>
              <a:t>   </a:t>
            </a:r>
            <a:r>
              <a:rPr lang="tr-TR" sz="2000" b="1" dirty="0" err="1" smtClean="0">
                <a:solidFill>
                  <a:srgbClr val="FF0000"/>
                </a:solidFill>
                <a:latin typeface="Lato Black" panose="020F0A02020204030203" pitchFamily="34" charset="0"/>
              </a:rPr>
              <a:t>max</a:t>
            </a:r>
            <a:r>
              <a:rPr lang="tr-TR" sz="2000" b="1" dirty="0" smtClean="0">
                <a:solidFill>
                  <a:srgbClr val="FF0000"/>
                </a:solidFill>
                <a:latin typeface="Lato Black" panose="020F0A02020204030203" pitchFamily="34" charset="0"/>
              </a:rPr>
              <a:t>(11,21,18,36,19,12)    </a:t>
            </a:r>
            <a:r>
              <a:rPr lang="tr-TR" sz="2000" b="1" dirty="0" smtClean="0">
                <a:solidFill>
                  <a:srgbClr val="0070C0"/>
                </a:solidFill>
                <a:latin typeface="Lato Black" panose="020F0A02020204030203" pitchFamily="34" charset="0"/>
              </a:rPr>
              <a:t>Çıktı:36</a:t>
            </a:r>
          </a:p>
          <a:p>
            <a:pPr>
              <a:defRPr/>
            </a:pPr>
            <a:endParaRPr lang="tr-TR" sz="2000" b="1" dirty="0" smtClean="0">
              <a:solidFill>
                <a:srgbClr val="0070C0"/>
              </a:solidFill>
              <a:latin typeface="Lato Black" panose="020F0A02020204030203" pitchFamily="34" charset="0"/>
            </a:endParaRPr>
          </a:p>
          <a:p>
            <a:pPr>
              <a:defRPr/>
            </a:pPr>
            <a:r>
              <a:rPr lang="tr-TR" sz="2000" b="1" dirty="0" smtClean="0">
                <a:solidFill>
                  <a:srgbClr val="21D0C2"/>
                </a:solidFill>
                <a:latin typeface="Lato Black" panose="020F0A02020204030203" pitchFamily="34" charset="0"/>
              </a:rPr>
              <a:t>5- YARDIMCI FONKSİYONLAR: </a:t>
            </a:r>
            <a:r>
              <a:rPr lang="tr-TR" sz="2000" b="1" dirty="0" smtClean="0">
                <a:solidFill>
                  <a:schemeClr val="tx1"/>
                </a:solidFill>
              </a:rPr>
              <a:t>Veri dışı işlemler için kullanılır.</a:t>
            </a:r>
            <a:br>
              <a:rPr lang="tr-TR" sz="2000" b="1" dirty="0" smtClean="0">
                <a:solidFill>
                  <a:schemeClr val="tx1"/>
                </a:solidFill>
              </a:rPr>
            </a:br>
            <a:r>
              <a:rPr lang="tr-TR" sz="2000" b="1" dirty="0" smtClean="0">
                <a:solidFill>
                  <a:srgbClr val="FF0000"/>
                </a:solidFill>
                <a:latin typeface="Lato Black" panose="020F0A02020204030203" pitchFamily="34" charset="0"/>
              </a:rPr>
              <a:t>Ör:   </a:t>
            </a:r>
            <a:r>
              <a:rPr lang="tr-TR" sz="2000" b="1" dirty="0" smtClean="0">
                <a:solidFill>
                  <a:srgbClr val="0070C0"/>
                </a:solidFill>
                <a:latin typeface="Lato Black" panose="020F0A02020204030203" pitchFamily="34" charset="0"/>
              </a:rPr>
              <a:t>Tarih ve zamanı yazdır </a:t>
            </a:r>
            <a:r>
              <a:rPr lang="tr-TR" sz="2000" b="1" dirty="0" smtClean="0">
                <a:solidFill>
                  <a:srgbClr val="0070C0"/>
                </a:solidFill>
                <a:latin typeface="Lato Black" panose="020F0A02020204030203" pitchFamily="34" charset="0"/>
                <a:sym typeface="Wingdings" pitchFamily="2" charset="2"/>
              </a:rPr>
              <a:t></a:t>
            </a:r>
            <a:r>
              <a:rPr lang="tr-TR" sz="2000" b="1" dirty="0" smtClean="0">
                <a:solidFill>
                  <a:schemeClr val="tx1"/>
                </a:solidFill>
                <a:latin typeface="Lato Black" panose="020F0A02020204030203" pitchFamily="34" charset="0"/>
              </a:rPr>
              <a:t>      </a:t>
            </a:r>
            <a:r>
              <a:rPr lang="tr-TR" sz="2000" b="1" dirty="0" err="1" smtClean="0">
                <a:solidFill>
                  <a:srgbClr val="FF0000"/>
                </a:solidFill>
                <a:latin typeface="Lato Black" panose="020F0A02020204030203" pitchFamily="34" charset="0"/>
              </a:rPr>
              <a:t>datetime.now</a:t>
            </a:r>
            <a:r>
              <a:rPr lang="tr-TR" sz="2000" b="1" dirty="0" smtClean="0">
                <a:solidFill>
                  <a:srgbClr val="FF0000"/>
                </a:solidFill>
                <a:latin typeface="Lato Black" panose="020F0A02020204030203" pitchFamily="34" charset="0"/>
              </a:rPr>
              <a:t>() </a:t>
            </a:r>
            <a:r>
              <a:rPr lang="tr-TR" sz="2000" b="1" dirty="0" smtClean="0">
                <a:solidFill>
                  <a:srgbClr val="0070C0"/>
                </a:solidFill>
                <a:latin typeface="Lato Black" panose="020F0A02020204030203" pitchFamily="34" charset="0"/>
              </a:rPr>
              <a:t>    Çıktı: 11/11/2020</a:t>
            </a:r>
            <a:endParaRPr lang="tr-TR" sz="20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tr-TR" sz="2000" b="1" dirty="0" smtClean="0">
              <a:solidFill>
                <a:srgbClr val="0070C0"/>
              </a:solidFill>
              <a:latin typeface="Lato Black" panose="020F0A02020204030203" pitchFamily="34" charset="0"/>
            </a:endParaRPr>
          </a:p>
          <a:p>
            <a:pPr>
              <a:defRPr/>
            </a:pPr>
            <a:endParaRPr lang="tr-TR" sz="2000" b="1" dirty="0">
              <a:solidFill>
                <a:srgbClr val="0070C0"/>
              </a:solidFill>
              <a:latin typeface="Lato Black" panose="020F0A02020204030203" pitchFamily="34" charset="0"/>
            </a:endParaRPr>
          </a:p>
          <a:p>
            <a:pPr>
              <a:defRPr/>
            </a:pPr>
            <a:endParaRPr lang="tr-TR" sz="2000" b="1" dirty="0">
              <a:solidFill>
                <a:schemeClr val="tx1"/>
              </a:solidFill>
            </a:endParaRPr>
          </a:p>
          <a:p>
            <a:pPr>
              <a:defRPr/>
            </a:pPr>
            <a:endParaRPr lang="tr-TR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tr-TR" sz="2000" b="1" dirty="0">
                <a:solidFill>
                  <a:srgbClr val="FF0000"/>
                </a:solidFill>
              </a:rPr>
              <a:t/>
            </a:r>
            <a:br>
              <a:rPr lang="tr-TR" sz="2000" b="1" dirty="0">
                <a:solidFill>
                  <a:srgbClr val="FF0000"/>
                </a:solidFill>
              </a:rPr>
            </a:br>
            <a:endParaRPr lang="en-US" sz="2000" b="1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pPr lvl="0">
              <a:defRPr/>
            </a:pPr>
            <a:r>
              <a:rPr lang="tr-TR" sz="2000" b="1" dirty="0">
                <a:solidFill>
                  <a:srgbClr val="FF0000"/>
                </a:solidFill>
              </a:rPr>
              <a:t/>
            </a:r>
            <a:br>
              <a:rPr lang="tr-TR" sz="2000" b="1" dirty="0">
                <a:solidFill>
                  <a:srgbClr val="FF0000"/>
                </a:solidFill>
              </a:rPr>
            </a:br>
            <a:endParaRPr lang="en-US" sz="2000" b="1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pPr lvl="0"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1D0C2"/>
              </a:solidFill>
              <a:effectLst/>
              <a:uLnTx/>
              <a:uFillTx/>
              <a:latin typeface="Lato Black" panose="020F0A02020204030203" pitchFamily="34" charset="0"/>
            </a:endParaRPr>
          </a:p>
        </p:txBody>
      </p:sp>
      <p:sp>
        <p:nvSpPr>
          <p:cNvPr id="311" name="Content Placeholder 2"/>
          <p:cNvSpPr txBox="1">
            <a:spLocks/>
          </p:cNvSpPr>
          <p:nvPr/>
        </p:nvSpPr>
        <p:spPr>
          <a:xfrm>
            <a:off x="8564839" y="3287508"/>
            <a:ext cx="3304074" cy="6823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315" name="Content Placeholder 2"/>
          <p:cNvSpPr txBox="1">
            <a:spLocks/>
          </p:cNvSpPr>
          <p:nvPr/>
        </p:nvSpPr>
        <p:spPr>
          <a:xfrm>
            <a:off x="8564839" y="5415429"/>
            <a:ext cx="3514386" cy="6823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328" name="Content Placeholder 2"/>
          <p:cNvSpPr txBox="1">
            <a:spLocks/>
          </p:cNvSpPr>
          <p:nvPr/>
        </p:nvSpPr>
        <p:spPr>
          <a:xfrm flipH="1">
            <a:off x="320041" y="3287508"/>
            <a:ext cx="3314812" cy="6823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514" y="746716"/>
            <a:ext cx="9790518" cy="592018"/>
          </a:xfrm>
        </p:spPr>
        <p:txBody>
          <a:bodyPr>
            <a:noAutofit/>
          </a:bodyPr>
          <a:lstStyle/>
          <a:p>
            <a:pPr algn="l"/>
            <a:r>
              <a:rPr lang="tr-TR" sz="2800" b="1" dirty="0">
                <a:solidFill>
                  <a:srgbClr val="FF0000"/>
                </a:solidFill>
              </a:rPr>
              <a:t/>
            </a:r>
            <a:br>
              <a:rPr lang="tr-TR" sz="2800" b="1" dirty="0">
                <a:solidFill>
                  <a:srgbClr val="FF0000"/>
                </a:solidFill>
              </a:rPr>
            </a:br>
            <a:r>
              <a:rPr lang="tr-TR" sz="2800" b="1" dirty="0">
                <a:solidFill>
                  <a:srgbClr val="FF0000"/>
                </a:solidFill>
              </a:rPr>
              <a:t/>
            </a:r>
            <a:br>
              <a:rPr lang="tr-TR" sz="2800" b="1" dirty="0">
                <a:solidFill>
                  <a:srgbClr val="FF0000"/>
                </a:solidFill>
              </a:rPr>
            </a:br>
            <a:r>
              <a:rPr lang="tr-TR" sz="2800" b="1" dirty="0">
                <a:solidFill>
                  <a:srgbClr val="FF0000"/>
                </a:solidFill>
              </a:rPr>
              <a:t/>
            </a:r>
            <a:br>
              <a:rPr lang="tr-TR" sz="2800" b="1" dirty="0">
                <a:solidFill>
                  <a:srgbClr val="FF0000"/>
                </a:solidFill>
              </a:rPr>
            </a:br>
            <a:r>
              <a:rPr lang="tr-TR" sz="2800" b="1" dirty="0" err="1" smtClean="0">
                <a:solidFill>
                  <a:srgbClr val="FF0000"/>
                </a:solidFill>
              </a:rPr>
              <a:t>FONKSiYONLAR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>
                <a:solidFill>
                  <a:srgbClr val="FF0000"/>
                </a:solidFill>
              </a:rPr>
              <a:t>GÖREVLERİNE GÖRE 5’ AYRILIR</a:t>
            </a:r>
            <a:r>
              <a:rPr lang="tr-TR" sz="2800" b="1" dirty="0" smtClean="0">
                <a:solidFill>
                  <a:srgbClr val="FF0000"/>
                </a:solidFill>
              </a:rPr>
              <a:t>.</a:t>
            </a:r>
            <a:r>
              <a:rPr lang="tr-TR" sz="2800" b="1" dirty="0">
                <a:solidFill>
                  <a:srgbClr val="FF0000"/>
                </a:solidFill>
              </a:rPr>
              <a:t/>
            </a:r>
            <a:br>
              <a:rPr lang="tr-TR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1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/>
      <p:bldP spid="309" grpId="0"/>
      <p:bldP spid="311" grpId="0"/>
      <p:bldP spid="315" grpId="0"/>
      <p:bldP spid="32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2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SABİT VE DEĞİŞKENLER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194300" y="469900"/>
            <a:ext cx="3276600" cy="58801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lvl="0">
              <a:spcAft>
                <a:spcPts val="600"/>
              </a:spcAft>
            </a:pPr>
            <a:r>
              <a:rPr lang="tr-TR" sz="2800" b="1" dirty="0">
                <a:solidFill>
                  <a:srgbClr val="FF0000"/>
                </a:solidFill>
              </a:rPr>
              <a:t>SABİT NEDİR?</a:t>
            </a:r>
          </a:p>
          <a:p>
            <a:pPr lvl="0">
              <a:spcAft>
                <a:spcPts val="600"/>
              </a:spcAft>
            </a:pPr>
            <a:endParaRPr lang="tr-TR" sz="2800" b="1" dirty="0"/>
          </a:p>
          <a:p>
            <a:pPr lvl="0">
              <a:spcAft>
                <a:spcPts val="600"/>
              </a:spcAft>
            </a:pPr>
            <a:r>
              <a:rPr lang="tr-TR" sz="2800" b="1" dirty="0" smtClean="0"/>
              <a:t>Problemin sürecinde asla değişmeyen değerlerdir. </a:t>
            </a:r>
          </a:p>
          <a:p>
            <a:pPr lvl="0">
              <a:spcAft>
                <a:spcPts val="600"/>
              </a:spcAft>
            </a:pPr>
            <a:endParaRPr lang="tr-TR" sz="2800" b="1" dirty="0"/>
          </a:p>
          <a:p>
            <a:pPr lvl="0">
              <a:spcAft>
                <a:spcPts val="600"/>
              </a:spcAft>
            </a:pPr>
            <a:r>
              <a:rPr lang="tr-TR" sz="2800" b="1" dirty="0">
                <a:solidFill>
                  <a:srgbClr val="FF0000"/>
                </a:solidFill>
              </a:rPr>
              <a:t>ÖR: </a:t>
            </a:r>
            <a:r>
              <a:rPr lang="tr-TR" sz="2800" b="1" dirty="0" smtClean="0"/>
              <a:t>Müşterinin adı soyadı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8" name="Dikdörtgen 7"/>
          <p:cNvSpPr/>
          <p:nvPr/>
        </p:nvSpPr>
        <p:spPr>
          <a:xfrm>
            <a:off x="8521700" y="469900"/>
            <a:ext cx="3162300" cy="58801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lvl="0">
              <a:spcAft>
                <a:spcPts val="600"/>
              </a:spcAft>
            </a:pPr>
            <a:r>
              <a:rPr lang="tr-TR" sz="2800" b="1" dirty="0">
                <a:solidFill>
                  <a:srgbClr val="FF0000"/>
                </a:solidFill>
              </a:rPr>
              <a:t>DEĞİŞKEN NEDİR?</a:t>
            </a:r>
          </a:p>
          <a:p>
            <a:pPr lvl="0">
              <a:spcAft>
                <a:spcPts val="600"/>
              </a:spcAft>
            </a:pPr>
            <a:endParaRPr lang="tr-TR" sz="2800" b="1" dirty="0"/>
          </a:p>
          <a:p>
            <a:pPr lvl="0">
              <a:spcAft>
                <a:spcPts val="600"/>
              </a:spcAft>
            </a:pPr>
            <a:r>
              <a:rPr lang="tr-TR" sz="2800" b="1" dirty="0"/>
              <a:t>Program sürecinde değişebilen değerlerdir. </a:t>
            </a:r>
          </a:p>
          <a:p>
            <a:pPr lvl="0">
              <a:spcAft>
                <a:spcPts val="600"/>
              </a:spcAft>
            </a:pPr>
            <a:endParaRPr lang="tr-TR" sz="2800" b="1" dirty="0"/>
          </a:p>
          <a:p>
            <a:pPr lvl="0">
              <a:spcAft>
                <a:spcPts val="600"/>
              </a:spcAft>
            </a:pPr>
            <a:r>
              <a:rPr lang="tr-TR" sz="2800" b="1" dirty="0">
                <a:solidFill>
                  <a:srgbClr val="FF0000"/>
                </a:solidFill>
              </a:rPr>
              <a:t>ÖR: </a:t>
            </a:r>
            <a:r>
              <a:rPr lang="tr-TR" sz="2800" b="1" dirty="0" smtClean="0"/>
              <a:t>Müşterinin aylık alışveriş miktarı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51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Isosceles Triangle 82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www.kesfetprojesi.org/kodlama/dl/5.4/5.4.A2%20Kek%20Tarifi%20G%C3%B6rse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853" y="643467"/>
            <a:ext cx="7874294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Isosceles Triangle 84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50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28" y="0"/>
            <a:ext cx="9620744" cy="685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 rot="21274155">
            <a:off x="2950028" y="1240974"/>
            <a:ext cx="1066800" cy="2307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823856" y="4343404"/>
            <a:ext cx="1066800" cy="2046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59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ctrTitle"/>
          </p:nvPr>
        </p:nvSpPr>
        <p:spPr>
          <a:xfrm>
            <a:off x="284175" y="3852700"/>
            <a:ext cx="11277700" cy="1546400"/>
          </a:xfrm>
          <a:prstGeom prst="rect">
            <a:avLst/>
          </a:prstGeom>
        </p:spPr>
        <p:txBody>
          <a:bodyPr wrap="square" lIns="121894" tIns="121894" rIns="121894" bIns="121894" anchor="ctr" anchorCtr="0">
            <a:noAutofit/>
          </a:bodyPr>
          <a:lstStyle/>
          <a:p>
            <a:pPr algn="ctr"/>
            <a:r>
              <a:rPr lang="tr-TR" sz="4800" dirty="0" smtClean="0">
                <a:solidFill>
                  <a:schemeClr val="tx1"/>
                </a:solidFill>
                <a:latin typeface="orange juice" panose="02000000000000000000" pitchFamily="2" charset="0"/>
              </a:rPr>
              <a:t>      VERİ TÜRLERİ</a:t>
            </a:r>
            <a:r>
              <a:rPr lang="tr-TR" sz="4800" dirty="0" smtClean="0">
                <a:latin typeface="orange juice" panose="02000000000000000000" pitchFamily="2" charset="0"/>
              </a:rPr>
              <a:t>VERİ </a:t>
            </a:r>
            <a:r>
              <a:rPr lang="tr-TR" sz="13300" dirty="0">
                <a:latin typeface="orange juice" panose="02000000000000000000" pitchFamily="2" charset="0"/>
              </a:rPr>
              <a:t>TÜRLERİ</a:t>
            </a:r>
            <a:endParaRPr lang="en" sz="13300" dirty="0">
              <a:latin typeface="orange juice" panose="02000000000000000000" pitchFamily="2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56" y="224851"/>
            <a:ext cx="3996539" cy="2383900"/>
          </a:xfrm>
          <a:prstGeom prst="ellipse">
            <a:avLst/>
          </a:prstGeom>
          <a:ln w="63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832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ctrTitle" idx="4294967295"/>
          </p:nvPr>
        </p:nvSpPr>
        <p:spPr>
          <a:xfrm>
            <a:off x="547223" y="903291"/>
            <a:ext cx="5937250" cy="760412"/>
          </a:xfrm>
          <a:prstGeom prst="rect">
            <a:avLst/>
          </a:prstGeom>
        </p:spPr>
        <p:txBody>
          <a:bodyPr wrap="square" lIns="121894" tIns="121894" rIns="121894" bIns="121894" anchor="b" anchorCtr="0">
            <a:noAutofit/>
          </a:bodyPr>
          <a:lstStyle/>
          <a:p>
            <a:r>
              <a:rPr lang="tr-TR" sz="5300" dirty="0">
                <a:solidFill>
                  <a:srgbClr val="FF0000"/>
                </a:solidFill>
              </a:rPr>
              <a:t>SAYISAL VERİ</a:t>
            </a:r>
            <a:endParaRPr lang="en" sz="5300" dirty="0">
              <a:solidFill>
                <a:srgbClr val="FF0000"/>
              </a:solidFill>
            </a:endParaRPr>
          </a:p>
        </p:txBody>
      </p:sp>
      <p:sp>
        <p:nvSpPr>
          <p:cNvPr id="467" name="Shape 467"/>
          <p:cNvSpPr txBox="1">
            <a:spLocks noGrp="1"/>
          </p:cNvSpPr>
          <p:nvPr>
            <p:ph type="subTitle" idx="4294967295"/>
          </p:nvPr>
        </p:nvSpPr>
        <p:spPr>
          <a:xfrm>
            <a:off x="196273" y="3123479"/>
            <a:ext cx="11798300" cy="2241550"/>
          </a:xfrm>
          <a:prstGeom prst="rect">
            <a:avLst/>
          </a:prstGeom>
        </p:spPr>
        <p:txBody>
          <a:bodyPr wrap="square" lIns="121894" tIns="121894" rIns="121894" bIns="121894" anchor="t" anchorCtr="0">
            <a:noAutofit/>
          </a:bodyPr>
          <a:lstStyle/>
          <a:p>
            <a:pPr marL="609570" indent="-60957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3700" dirty="0"/>
              <a:t>Pozitif veya negatif olabilirler.</a:t>
            </a:r>
          </a:p>
          <a:p>
            <a:pPr marL="609570" indent="-60957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3700" dirty="0"/>
              <a:t>Tam sayı veya reel sayı olabilirler.</a:t>
            </a:r>
            <a:endParaRPr sz="3700" dirty="0"/>
          </a:p>
        </p:txBody>
      </p:sp>
      <p:sp>
        <p:nvSpPr>
          <p:cNvPr id="2" name="Dikdörtgen 1"/>
          <p:cNvSpPr/>
          <p:nvPr/>
        </p:nvSpPr>
        <p:spPr>
          <a:xfrm>
            <a:off x="640741" y="1736439"/>
            <a:ext cx="10668129" cy="1600439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r>
              <a:rPr lang="tr-TR" sz="3200" b="1" kern="0" dirty="0">
                <a:solidFill>
                  <a:srgbClr val="000000"/>
                </a:solidFill>
                <a:cs typeface="Arial"/>
                <a:sym typeface="Arial"/>
              </a:rPr>
              <a:t>Yaş, uzaklık, nüfus, ücret, yarıçap gibi</a:t>
            </a:r>
            <a:br>
              <a:rPr lang="tr-TR" sz="3200" b="1" kern="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tr-TR" sz="3200" b="1" kern="0" dirty="0">
                <a:solidFill>
                  <a:srgbClr val="000000"/>
                </a:solidFill>
                <a:cs typeface="Arial"/>
                <a:sym typeface="Arial"/>
              </a:rPr>
              <a:t>hesaplama sürecinde gerekli olan rakamsal verilerdir.</a:t>
            </a:r>
            <a:br>
              <a:rPr lang="tr-TR" sz="3200" b="1" kern="0" dirty="0">
                <a:solidFill>
                  <a:srgbClr val="000000"/>
                </a:solidFill>
                <a:cs typeface="Arial"/>
                <a:sym typeface="Arial"/>
              </a:rPr>
            </a:br>
            <a:endParaRPr lang="tr-TR" sz="32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42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38247" y="2500681"/>
            <a:ext cx="11293640" cy="1093200"/>
          </a:xfrm>
          <a:prstGeom prst="rect">
            <a:avLst/>
          </a:prstGeom>
        </p:spPr>
        <p:txBody>
          <a:bodyPr wrap="square" lIns="121894" tIns="121894" rIns="121894" bIns="121894" anchor="ctr" anchorCtr="0">
            <a:noAutofit/>
          </a:bodyPr>
          <a:lstStyle/>
          <a:p>
            <a:pPr>
              <a:buNone/>
            </a:pPr>
            <a:r>
              <a:rPr lang="tr-TR" sz="3200" b="1" i="0" dirty="0">
                <a:solidFill>
                  <a:schemeClr val="tx1"/>
                </a:solidFill>
              </a:rPr>
              <a:t>Posta kodu, telefon numarası veya öğrenci numarası gibi değerler de sayısal rakamlar içerirler ama bunlarla matematiksel işlemler yapılmadığı için sayısal veri olarak tanımlanmazlar.</a:t>
            </a:r>
            <a:endParaRPr lang="en" sz="3200" b="1" i="0" dirty="0">
              <a:solidFill>
                <a:schemeClr val="tx1"/>
              </a:solidFill>
            </a:endParaRPr>
          </a:p>
        </p:txBody>
      </p:sp>
      <p:sp>
        <p:nvSpPr>
          <p:cNvPr id="3" name="Shape 466"/>
          <p:cNvSpPr txBox="1">
            <a:spLocks/>
          </p:cNvSpPr>
          <p:nvPr/>
        </p:nvSpPr>
        <p:spPr>
          <a:xfrm>
            <a:off x="909685" y="-172976"/>
            <a:ext cx="10372631" cy="1546400"/>
          </a:xfrm>
          <a:prstGeom prst="rect">
            <a:avLst/>
          </a:prstGeom>
          <a:noFill/>
          <a:ln>
            <a:noFill/>
          </a:ln>
        </p:spPr>
        <p:txBody>
          <a:bodyPr wrap="square" lIns="121894" tIns="121894" rIns="121894" bIns="121894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ct val="100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tr-TR" sz="5300">
                <a:solidFill>
                  <a:srgbClr val="FF0000"/>
                </a:solidFill>
              </a:rPr>
              <a:t>NOT:</a:t>
            </a:r>
            <a:endParaRPr lang="en" sz="53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01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ctrTitle" idx="4294967295"/>
          </p:nvPr>
        </p:nvSpPr>
        <p:spPr>
          <a:xfrm>
            <a:off x="521710" y="890587"/>
            <a:ext cx="9986962" cy="849313"/>
          </a:xfrm>
          <a:prstGeom prst="rect">
            <a:avLst/>
          </a:prstGeom>
        </p:spPr>
        <p:txBody>
          <a:bodyPr wrap="square" lIns="121894" tIns="121894" rIns="121894" bIns="121894" anchor="b" anchorCtr="0">
            <a:noAutofit/>
          </a:bodyPr>
          <a:lstStyle/>
          <a:p>
            <a:r>
              <a:rPr lang="tr-TR" sz="5300" dirty="0">
                <a:solidFill>
                  <a:srgbClr val="FF0000"/>
                </a:solidFill>
              </a:rPr>
              <a:t>KARAKTER </a:t>
            </a:r>
            <a:r>
              <a:rPr lang="tr-TR" sz="5300" dirty="0" smtClean="0">
                <a:solidFill>
                  <a:srgbClr val="FF0000"/>
                </a:solidFill>
              </a:rPr>
              <a:t>VERİ (STRING)</a:t>
            </a:r>
            <a:endParaRPr lang="en" sz="5300" dirty="0">
              <a:solidFill>
                <a:srgbClr val="FF0000"/>
              </a:solidFill>
            </a:endParaRPr>
          </a:p>
        </p:txBody>
      </p:sp>
      <p:sp>
        <p:nvSpPr>
          <p:cNvPr id="467" name="Shape 467"/>
          <p:cNvSpPr txBox="1">
            <a:spLocks noGrp="1"/>
          </p:cNvSpPr>
          <p:nvPr>
            <p:ph type="subTitle" idx="4294967295"/>
          </p:nvPr>
        </p:nvSpPr>
        <p:spPr>
          <a:xfrm>
            <a:off x="393700" y="3275013"/>
            <a:ext cx="11798300" cy="2241550"/>
          </a:xfrm>
          <a:prstGeom prst="rect">
            <a:avLst/>
          </a:prstGeom>
        </p:spPr>
        <p:txBody>
          <a:bodyPr wrap="square" lIns="121894" tIns="121894" rIns="121894" bIns="121894" anchor="t" anchorCtr="0">
            <a:noAutofit/>
          </a:bodyPr>
          <a:lstStyle/>
          <a:p>
            <a:pPr marL="609570" indent="-60957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3200" dirty="0"/>
              <a:t>Harfler (“</a:t>
            </a:r>
            <a:r>
              <a:rPr lang="tr-TR" sz="3200" dirty="0" err="1"/>
              <a:t>a”..“z</a:t>
            </a:r>
            <a:r>
              <a:rPr lang="tr-TR" sz="3200" dirty="0"/>
              <a:t>”, “A”..“Z”) </a:t>
            </a:r>
          </a:p>
          <a:p>
            <a:pPr marL="609570" indent="-60957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3200" dirty="0"/>
              <a:t>Özel karakterleri (“#”, “&amp;”, “*”, ..) kapsar.</a:t>
            </a:r>
          </a:p>
          <a:p>
            <a:pPr marL="609570" indent="-60957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3200" dirty="0"/>
              <a:t>Tüm tek haneli sayılar (“0”.. “9”) </a:t>
            </a:r>
          </a:p>
          <a:p>
            <a:pPr>
              <a:spcBef>
                <a:spcPts val="0"/>
              </a:spcBef>
              <a:buNone/>
            </a:pPr>
            <a:r>
              <a:rPr lang="tr-TR" sz="3200" dirty="0"/>
              <a:t/>
            </a:r>
            <a:br>
              <a:rPr lang="tr-TR" sz="3200" dirty="0"/>
            </a:br>
            <a:endParaRPr lang="tr-TR" sz="2900" dirty="0"/>
          </a:p>
        </p:txBody>
      </p:sp>
      <p:sp>
        <p:nvSpPr>
          <p:cNvPr id="5" name="Shape 466"/>
          <p:cNvSpPr txBox="1">
            <a:spLocks/>
          </p:cNvSpPr>
          <p:nvPr/>
        </p:nvSpPr>
        <p:spPr>
          <a:xfrm>
            <a:off x="521710" y="1460716"/>
            <a:ext cx="10372631" cy="1546400"/>
          </a:xfrm>
          <a:prstGeom prst="rect">
            <a:avLst/>
          </a:prstGeom>
          <a:noFill/>
          <a:ln>
            <a:noFill/>
          </a:ln>
        </p:spPr>
        <p:txBody>
          <a:bodyPr wrap="square" lIns="121894" tIns="121894" rIns="121894" bIns="121894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ct val="100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l"/>
            <a:r>
              <a:rPr lang="tr-TR" sz="3300" kern="0" dirty="0">
                <a:solidFill>
                  <a:srgbClr val="000000"/>
                </a:solidFill>
              </a:rPr>
              <a:t>Tüm karakterleri içerir ancak tırnak içerisinde belirtilmesi gereken verilerdir. </a:t>
            </a:r>
            <a:endParaRPr lang="en" sz="3300" kern="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7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ctrTitle" idx="4294967295"/>
          </p:nvPr>
        </p:nvSpPr>
        <p:spPr>
          <a:xfrm>
            <a:off x="0" y="198438"/>
            <a:ext cx="10372725" cy="1547812"/>
          </a:xfrm>
          <a:prstGeom prst="rect">
            <a:avLst/>
          </a:prstGeom>
        </p:spPr>
        <p:txBody>
          <a:bodyPr wrap="square" lIns="121894" tIns="121894" rIns="121894" bIns="121894" anchor="b" anchorCtr="0">
            <a:noAutofit/>
          </a:bodyPr>
          <a:lstStyle/>
          <a:p>
            <a:pPr algn="ctr"/>
            <a:r>
              <a:rPr lang="tr-TR" sz="5300" dirty="0">
                <a:solidFill>
                  <a:srgbClr val="FF0000"/>
                </a:solidFill>
              </a:rPr>
              <a:t>NOT:</a:t>
            </a:r>
            <a:endParaRPr lang="en" sz="5300" dirty="0">
              <a:solidFill>
                <a:srgbClr val="FF0000"/>
              </a:solidFill>
            </a:endParaRPr>
          </a:p>
        </p:txBody>
      </p:sp>
      <p:sp>
        <p:nvSpPr>
          <p:cNvPr id="5" name="Shape 466"/>
          <p:cNvSpPr txBox="1">
            <a:spLocks/>
          </p:cNvSpPr>
          <p:nvPr/>
        </p:nvSpPr>
        <p:spPr>
          <a:xfrm>
            <a:off x="909684" y="3096479"/>
            <a:ext cx="10372631" cy="1546400"/>
          </a:xfrm>
          <a:prstGeom prst="rect">
            <a:avLst/>
          </a:prstGeom>
          <a:noFill/>
          <a:ln>
            <a:noFill/>
          </a:ln>
        </p:spPr>
        <p:txBody>
          <a:bodyPr wrap="square" lIns="121894" tIns="121894" rIns="121894" bIns="121894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ct val="100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tr-TR" sz="3300" kern="0" dirty="0">
                <a:solidFill>
                  <a:srgbClr val="000000"/>
                </a:solidFill>
              </a:rPr>
              <a:t>Karakter verilerde büyük ve küçük harfler birbirlerinden farklıdır.</a:t>
            </a:r>
          </a:p>
          <a:p>
            <a:endParaRPr lang="tr-TR" sz="3700" kern="0" dirty="0">
              <a:solidFill>
                <a:srgbClr val="FF0000"/>
              </a:solidFill>
            </a:endParaRPr>
          </a:p>
          <a:p>
            <a:r>
              <a:rPr lang="tr-TR" sz="5300" kern="0" dirty="0">
                <a:solidFill>
                  <a:srgbClr val="FF0000"/>
                </a:solidFill>
              </a:rPr>
              <a:t>Ör: </a:t>
            </a:r>
            <a:r>
              <a:rPr lang="tr-TR" sz="53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 harfi B harfinden farklıdır.</a:t>
            </a:r>
          </a:p>
          <a:p>
            <a:endParaRPr lang="tr-TR" sz="3300" kern="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4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181b16fb-3f5e-44e9-92d3-55cdd949ebb1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ER_VERSION" val="8"/>
  <p:tag name="TAG_BACKING_FORM_KEY" val="328942-\\mac\dropbox\downloads\terms&amp;definitions.pptx"/>
  <p:tag name="ARTICULATE_USED_PAGE_ORIENTATION" val="1"/>
  <p:tag name="ARTICULATE_USED_PAGE_SIZE" val="7"/>
  <p:tag name="ARTICULATE_DESIGN_ID_OFFICE THEME" val="5aV4mt98wJG"/>
  <p:tag name="ARTICULATE_SLIDE_THUMBNAIL_REFRESH" val="1"/>
  <p:tag name="ARTICULATE_PROJECT_OPEN" val="0"/>
  <p:tag name="ARTICULATE_SLIDE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NAV_LEVEL" val="1"/>
  <p:tag name="ARTICULATE_SLIDE_PRESENTER_GUID" val="441c8c43-a9a9-4306-a6a1-2f6e35946127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RTICULATE_USED_LAYOUT" val="7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246</Words>
  <Application>Microsoft Office PowerPoint</Application>
  <PresentationFormat>Geniş ekran</PresentationFormat>
  <Paragraphs>74</Paragraphs>
  <Slides>15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Lato</vt:lpstr>
      <vt:lpstr>Lato Black</vt:lpstr>
      <vt:lpstr>orange juice</vt:lpstr>
      <vt:lpstr>Oswald</vt:lpstr>
      <vt:lpstr>Source Sans Pro</vt:lpstr>
      <vt:lpstr>Source Sans Pro Light</vt:lpstr>
      <vt:lpstr>Wingdings</vt:lpstr>
      <vt:lpstr>Office Theme</vt:lpstr>
      <vt:lpstr>Geçmişe bakış</vt:lpstr>
      <vt:lpstr>PowerPoint Sunusu</vt:lpstr>
      <vt:lpstr>PowerPoint Sunusu</vt:lpstr>
      <vt:lpstr>PowerPoint Sunusu</vt:lpstr>
      <vt:lpstr>PowerPoint Sunusu</vt:lpstr>
      <vt:lpstr>      VERİ TÜRLERİVERİ TÜRLERİ</vt:lpstr>
      <vt:lpstr>SAYISAL VERİ</vt:lpstr>
      <vt:lpstr>PowerPoint Sunusu</vt:lpstr>
      <vt:lpstr>KARAKTER VERİ (STRING)</vt:lpstr>
      <vt:lpstr>NOT:</vt:lpstr>
      <vt:lpstr>NOT:</vt:lpstr>
      <vt:lpstr>PowerPoint Sunusu</vt:lpstr>
      <vt:lpstr>MANTIKSAL VERİ</vt:lpstr>
      <vt:lpstr>PowerPoint Sunusu</vt:lpstr>
      <vt:lpstr>PowerPoint Sunusu</vt:lpstr>
      <vt:lpstr>   FONKSiYONLAR GÖREVLERİNE GÖRE 5’ AYRILIR.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onu altuntas</dc:creator>
  <cp:lastModifiedBy>OEM</cp:lastModifiedBy>
  <cp:revision>19</cp:revision>
  <dcterms:created xsi:type="dcterms:W3CDTF">2020-09-10T20:09:47Z</dcterms:created>
  <dcterms:modified xsi:type="dcterms:W3CDTF">2021-11-03T21:50:41Z</dcterms:modified>
</cp:coreProperties>
</file>